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7"/>
  </p:notesMasterIdLst>
  <p:handoutMasterIdLst>
    <p:handoutMasterId r:id="rId18"/>
  </p:handoutMasterIdLst>
  <p:sldIdLst>
    <p:sldId id="256" r:id="rId2"/>
    <p:sldId id="258" r:id="rId3"/>
    <p:sldId id="257" r:id="rId4"/>
    <p:sldId id="269" r:id="rId5"/>
    <p:sldId id="262" r:id="rId6"/>
    <p:sldId id="270" r:id="rId7"/>
    <p:sldId id="268" r:id="rId8"/>
    <p:sldId id="275" r:id="rId9"/>
    <p:sldId id="271" r:id="rId10"/>
    <p:sldId id="272" r:id="rId11"/>
    <p:sldId id="273" r:id="rId12"/>
    <p:sldId id="274" r:id="rId13"/>
    <p:sldId id="264" r:id="rId14"/>
    <p:sldId id="265" r:id="rId15"/>
    <p:sldId id="266"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1" autoAdjust="0"/>
    <p:restoredTop sz="94660"/>
  </p:normalViewPr>
  <p:slideViewPr>
    <p:cSldViewPr snapToGrid="0">
      <p:cViewPr varScale="1">
        <p:scale>
          <a:sx n="108" d="100"/>
          <a:sy n="108" d="100"/>
        </p:scale>
        <p:origin x="426" y="108"/>
      </p:cViewPr>
      <p:guideLst/>
    </p:cSldViewPr>
  </p:slideViewPr>
  <p:notesTextViewPr>
    <p:cViewPr>
      <p:scale>
        <a:sx n="1" d="1"/>
        <a:sy n="1" d="1"/>
      </p:scale>
      <p:origin x="0" y="0"/>
    </p:cViewPr>
  </p:notesTextViewPr>
  <p:notesViewPr>
    <p:cSldViewPr snapToGrid="0">
      <p:cViewPr varScale="1">
        <p:scale>
          <a:sx n="85" d="100"/>
          <a:sy n="85" d="100"/>
        </p:scale>
        <p:origin x="240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7D367FE-BD34-46DB-85D9-0114D44DBEB4}" type="datetimeFigureOut">
              <a:rPr lang="en-US" smtClean="0"/>
              <a:t>8/11/2025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FC27EEB-DD51-4999-9010-9236FCF499F6}" type="slidenum">
              <a:rPr lang="en-US" smtClean="0"/>
              <a:t>‹#›</a:t>
            </a:fld>
            <a:endParaRPr lang="en-US"/>
          </a:p>
        </p:txBody>
      </p:sp>
    </p:spTree>
    <p:extLst>
      <p:ext uri="{BB962C8B-B14F-4D97-AF65-F5344CB8AC3E}">
        <p14:creationId xmlns:p14="http://schemas.microsoft.com/office/powerpoint/2010/main" val="1483052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413" cy="466412"/>
          </a:xfrm>
          <a:prstGeom prst="rect">
            <a:avLst/>
          </a:prstGeom>
        </p:spPr>
        <p:txBody>
          <a:bodyPr vert="horz" lIns="91934" tIns="45967" rIns="91934" bIns="45967" rtlCol="0"/>
          <a:lstStyle>
            <a:lvl1pPr algn="l">
              <a:defRPr sz="1200"/>
            </a:lvl1pPr>
          </a:lstStyle>
          <a:p>
            <a:endParaRPr lang="en-US"/>
          </a:p>
        </p:txBody>
      </p:sp>
      <p:sp>
        <p:nvSpPr>
          <p:cNvPr id="3" name="Date Placeholder 2"/>
          <p:cNvSpPr>
            <a:spLocks noGrp="1"/>
          </p:cNvSpPr>
          <p:nvPr>
            <p:ph type="dt" idx="1"/>
          </p:nvPr>
        </p:nvSpPr>
        <p:spPr>
          <a:xfrm>
            <a:off x="3971386" y="0"/>
            <a:ext cx="3037413" cy="466412"/>
          </a:xfrm>
          <a:prstGeom prst="rect">
            <a:avLst/>
          </a:prstGeom>
        </p:spPr>
        <p:txBody>
          <a:bodyPr vert="horz" lIns="91934" tIns="45967" rIns="91934" bIns="45967" rtlCol="0"/>
          <a:lstStyle>
            <a:lvl1pPr algn="r">
              <a:defRPr sz="1200"/>
            </a:lvl1pPr>
          </a:lstStyle>
          <a:p>
            <a:fld id="{3B84B167-F102-4B25-B6C0-ECDEEFB4F9A7}" type="datetimeFigureOut">
              <a:rPr lang="en-US" smtClean="0"/>
              <a:t>8/11/2025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934" tIns="45967" rIns="91934" bIns="45967" rtlCol="0" anchor="ctr"/>
          <a:lstStyle/>
          <a:p>
            <a:endParaRPr lang="en-US"/>
          </a:p>
        </p:txBody>
      </p:sp>
      <p:sp>
        <p:nvSpPr>
          <p:cNvPr id="5" name="Notes Placeholder 4"/>
          <p:cNvSpPr>
            <a:spLocks noGrp="1"/>
          </p:cNvSpPr>
          <p:nvPr>
            <p:ph type="body" sz="quarter" idx="3"/>
          </p:nvPr>
        </p:nvSpPr>
        <p:spPr>
          <a:xfrm>
            <a:off x="701681" y="4474689"/>
            <a:ext cx="5607038" cy="3659661"/>
          </a:xfrm>
          <a:prstGeom prst="rect">
            <a:avLst/>
          </a:prstGeom>
        </p:spPr>
        <p:txBody>
          <a:bodyPr vert="horz" lIns="91934" tIns="45967" rIns="91934" bIns="4596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89"/>
            <a:ext cx="3037413" cy="466411"/>
          </a:xfrm>
          <a:prstGeom prst="rect">
            <a:avLst/>
          </a:prstGeom>
        </p:spPr>
        <p:txBody>
          <a:bodyPr vert="horz" lIns="91934" tIns="45967" rIns="91934" bIns="45967" rtlCol="0" anchor="b"/>
          <a:lstStyle>
            <a:lvl1pPr algn="l">
              <a:defRPr sz="1200"/>
            </a:lvl1pPr>
          </a:lstStyle>
          <a:p>
            <a:endParaRPr lang="en-US"/>
          </a:p>
        </p:txBody>
      </p:sp>
      <p:sp>
        <p:nvSpPr>
          <p:cNvPr id="7" name="Slide Number Placeholder 6"/>
          <p:cNvSpPr>
            <a:spLocks noGrp="1"/>
          </p:cNvSpPr>
          <p:nvPr>
            <p:ph type="sldNum" sz="quarter" idx="5"/>
          </p:nvPr>
        </p:nvSpPr>
        <p:spPr>
          <a:xfrm>
            <a:off x="3971386" y="8829989"/>
            <a:ext cx="3037413" cy="466411"/>
          </a:xfrm>
          <a:prstGeom prst="rect">
            <a:avLst/>
          </a:prstGeom>
        </p:spPr>
        <p:txBody>
          <a:bodyPr vert="horz" lIns="91934" tIns="45967" rIns="91934" bIns="45967" rtlCol="0" anchor="b"/>
          <a:lstStyle>
            <a:lvl1pPr algn="r">
              <a:defRPr sz="1200"/>
            </a:lvl1pPr>
          </a:lstStyle>
          <a:p>
            <a:fld id="{E70B91D3-C2E0-4014-ADBB-002AD7B179A8}" type="slidenum">
              <a:rPr lang="en-US" smtClean="0"/>
              <a:t>‹#›</a:t>
            </a:fld>
            <a:endParaRPr lang="en-US"/>
          </a:p>
        </p:txBody>
      </p:sp>
    </p:spTree>
    <p:extLst>
      <p:ext uri="{BB962C8B-B14F-4D97-AF65-F5344CB8AC3E}">
        <p14:creationId xmlns:p14="http://schemas.microsoft.com/office/powerpoint/2010/main" val="2539845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0B91D3-C2E0-4014-ADBB-002AD7B179A8}" type="slidenum">
              <a:rPr lang="en-US" smtClean="0"/>
              <a:t>1</a:t>
            </a:fld>
            <a:endParaRPr lang="en-US"/>
          </a:p>
        </p:txBody>
      </p:sp>
    </p:spTree>
    <p:extLst>
      <p:ext uri="{BB962C8B-B14F-4D97-AF65-F5344CB8AC3E}">
        <p14:creationId xmlns:p14="http://schemas.microsoft.com/office/powerpoint/2010/main" val="1429670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B91D3-C2E0-4014-ADBB-002AD7B179A8}" type="slidenum">
              <a:rPr lang="en-US" smtClean="0"/>
              <a:t>2</a:t>
            </a:fld>
            <a:endParaRPr lang="en-US"/>
          </a:p>
        </p:txBody>
      </p:sp>
    </p:spTree>
    <p:extLst>
      <p:ext uri="{BB962C8B-B14F-4D97-AF65-F5344CB8AC3E}">
        <p14:creationId xmlns:p14="http://schemas.microsoft.com/office/powerpoint/2010/main" val="1285919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Small centers such as Jail, George Stone will receive an envelope with manila folders</a:t>
            </a:r>
          </a:p>
        </p:txBody>
      </p:sp>
      <p:sp>
        <p:nvSpPr>
          <p:cNvPr id="4" name="Slide Number Placeholder 3"/>
          <p:cNvSpPr>
            <a:spLocks noGrp="1"/>
          </p:cNvSpPr>
          <p:nvPr>
            <p:ph type="sldNum" sz="quarter" idx="5"/>
          </p:nvPr>
        </p:nvSpPr>
        <p:spPr/>
        <p:txBody>
          <a:bodyPr/>
          <a:lstStyle/>
          <a:p>
            <a:fld id="{E70B91D3-C2E0-4014-ADBB-002AD7B179A8}" type="slidenum">
              <a:rPr lang="en-US" smtClean="0"/>
              <a:t>4</a:t>
            </a:fld>
            <a:endParaRPr lang="en-US"/>
          </a:p>
        </p:txBody>
      </p:sp>
    </p:spTree>
    <p:extLst>
      <p:ext uri="{BB962C8B-B14F-4D97-AF65-F5344CB8AC3E}">
        <p14:creationId xmlns:p14="http://schemas.microsoft.com/office/powerpoint/2010/main" val="3247513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Revamped labels to be more concise</a:t>
            </a:r>
          </a:p>
        </p:txBody>
      </p:sp>
      <p:sp>
        <p:nvSpPr>
          <p:cNvPr id="4" name="Slide Number Placeholder 3"/>
          <p:cNvSpPr>
            <a:spLocks noGrp="1"/>
          </p:cNvSpPr>
          <p:nvPr>
            <p:ph type="sldNum" sz="quarter" idx="10"/>
          </p:nvPr>
        </p:nvSpPr>
        <p:spPr/>
        <p:txBody>
          <a:bodyPr/>
          <a:lstStyle/>
          <a:p>
            <a:fld id="{E70B91D3-C2E0-4014-ADBB-002AD7B179A8}" type="slidenum">
              <a:rPr lang="en-US" smtClean="0"/>
              <a:t>5</a:t>
            </a:fld>
            <a:endParaRPr lang="en-US"/>
          </a:p>
        </p:txBody>
      </p:sp>
    </p:spTree>
    <p:extLst>
      <p:ext uri="{BB962C8B-B14F-4D97-AF65-F5344CB8AC3E}">
        <p14:creationId xmlns:p14="http://schemas.microsoft.com/office/powerpoint/2010/main" val="821816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B91D3-C2E0-4014-ADBB-002AD7B179A8}" type="slidenum">
              <a:rPr lang="en-US" smtClean="0"/>
              <a:t>7</a:t>
            </a:fld>
            <a:endParaRPr lang="en-US"/>
          </a:p>
        </p:txBody>
      </p:sp>
    </p:spTree>
    <p:extLst>
      <p:ext uri="{BB962C8B-B14F-4D97-AF65-F5344CB8AC3E}">
        <p14:creationId xmlns:p14="http://schemas.microsoft.com/office/powerpoint/2010/main" val="847136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B91D3-C2E0-4014-ADBB-002AD7B179A8}" type="slidenum">
              <a:rPr lang="en-US" smtClean="0"/>
              <a:t>13</a:t>
            </a:fld>
            <a:endParaRPr lang="en-US"/>
          </a:p>
        </p:txBody>
      </p:sp>
    </p:spTree>
    <p:extLst>
      <p:ext uri="{BB962C8B-B14F-4D97-AF65-F5344CB8AC3E}">
        <p14:creationId xmlns:p14="http://schemas.microsoft.com/office/powerpoint/2010/main" val="1366342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are able to bring materials once ALL of your eligible students have tested.  Please call to let us know when you will be here and if someone other than you is bringing your materials</a:t>
            </a:r>
          </a:p>
          <a:p>
            <a:endParaRPr lang="en-US" dirty="0"/>
          </a:p>
        </p:txBody>
      </p:sp>
      <p:sp>
        <p:nvSpPr>
          <p:cNvPr id="4" name="Slide Number Placeholder 3"/>
          <p:cNvSpPr>
            <a:spLocks noGrp="1"/>
          </p:cNvSpPr>
          <p:nvPr>
            <p:ph type="sldNum" sz="quarter" idx="5"/>
          </p:nvPr>
        </p:nvSpPr>
        <p:spPr/>
        <p:txBody>
          <a:bodyPr/>
          <a:lstStyle/>
          <a:p>
            <a:fld id="{E70B91D3-C2E0-4014-ADBB-002AD7B179A8}" type="slidenum">
              <a:rPr lang="en-US" smtClean="0"/>
              <a:t>14</a:t>
            </a:fld>
            <a:endParaRPr lang="en-US"/>
          </a:p>
        </p:txBody>
      </p:sp>
    </p:spTree>
    <p:extLst>
      <p:ext uri="{BB962C8B-B14F-4D97-AF65-F5344CB8AC3E}">
        <p14:creationId xmlns:p14="http://schemas.microsoft.com/office/powerpoint/2010/main" val="4151285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E46B84-8A93-4C01-881A-A327329CA57C}" type="datetime1">
              <a:rPr lang="en-US" smtClean="0"/>
              <a:t>8/11/2025</a:t>
            </a:fld>
            <a:endParaRPr lang="en-US" dirty="0"/>
          </a:p>
        </p:txBody>
      </p:sp>
      <p:sp>
        <p:nvSpPr>
          <p:cNvPr id="5" name="Footer Placeholder 4"/>
          <p:cNvSpPr>
            <a:spLocks noGrp="1"/>
          </p:cNvSpPr>
          <p:nvPr>
            <p:ph type="ftr" sz="quarter" idx="11"/>
          </p:nvPr>
        </p:nvSpPr>
        <p:spPr/>
        <p:txBody>
          <a:bodyPr/>
          <a:lstStyle/>
          <a:p>
            <a:r>
              <a:rPr lang="en-US"/>
              <a:t>FALL/WINTER 2025 RETURN INSTRUCTIONS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D10AB-34E4-4686-A99D-DAFBDB99EC1D}" type="datetime1">
              <a:rPr lang="en-US" smtClean="0"/>
              <a:t>8/11/2025</a:t>
            </a:fld>
            <a:endParaRPr lang="en-US" dirty="0"/>
          </a:p>
        </p:txBody>
      </p:sp>
      <p:sp>
        <p:nvSpPr>
          <p:cNvPr id="5" name="Footer Placeholder 4"/>
          <p:cNvSpPr>
            <a:spLocks noGrp="1"/>
          </p:cNvSpPr>
          <p:nvPr>
            <p:ph type="ftr" sz="quarter" idx="11"/>
          </p:nvPr>
        </p:nvSpPr>
        <p:spPr/>
        <p:txBody>
          <a:bodyPr/>
          <a:lstStyle/>
          <a:p>
            <a:r>
              <a:rPr lang="en-US"/>
              <a:t>FALL/WINTER 2025 RETURN INSTRUCTIONS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7024F3-60A6-46C7-9EA3-B7BF05FE5A81}" type="datetime1">
              <a:rPr lang="en-US" smtClean="0"/>
              <a:t>8/11/2025</a:t>
            </a:fld>
            <a:endParaRPr lang="en-US" dirty="0"/>
          </a:p>
        </p:txBody>
      </p:sp>
      <p:sp>
        <p:nvSpPr>
          <p:cNvPr id="5" name="Footer Placeholder 4"/>
          <p:cNvSpPr>
            <a:spLocks noGrp="1"/>
          </p:cNvSpPr>
          <p:nvPr>
            <p:ph type="ftr" sz="quarter" idx="11"/>
          </p:nvPr>
        </p:nvSpPr>
        <p:spPr/>
        <p:txBody>
          <a:bodyPr/>
          <a:lstStyle/>
          <a:p>
            <a:r>
              <a:rPr lang="en-US"/>
              <a:t>FALL/WINTER 2025 RETURN INSTRUCTIONS</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3D3A24-53D9-4922-A3B2-3B35653DFC8E}" type="datetime1">
              <a:rPr lang="en-US" smtClean="0"/>
              <a:t>8/11/2025</a:t>
            </a:fld>
            <a:endParaRPr lang="en-US" dirty="0"/>
          </a:p>
        </p:txBody>
      </p:sp>
      <p:sp>
        <p:nvSpPr>
          <p:cNvPr id="5" name="Footer Placeholder 4"/>
          <p:cNvSpPr>
            <a:spLocks noGrp="1"/>
          </p:cNvSpPr>
          <p:nvPr>
            <p:ph type="ftr" sz="quarter" idx="11"/>
          </p:nvPr>
        </p:nvSpPr>
        <p:spPr/>
        <p:txBody>
          <a:bodyPr/>
          <a:lstStyle/>
          <a:p>
            <a:r>
              <a:rPr lang="en-US"/>
              <a:t>FALL/WINTER 2025 RETURN INSTRUCTIONS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29C04DA-E423-45C7-B114-ABDC4BF9217A}" type="datetime1">
              <a:rPr lang="en-US" smtClean="0"/>
              <a:t>8/11/2025</a:t>
            </a:fld>
            <a:endParaRPr lang="en-US" dirty="0"/>
          </a:p>
        </p:txBody>
      </p:sp>
      <p:sp>
        <p:nvSpPr>
          <p:cNvPr id="5" name="Footer Placeholder 4"/>
          <p:cNvSpPr>
            <a:spLocks noGrp="1"/>
          </p:cNvSpPr>
          <p:nvPr>
            <p:ph type="ftr" sz="quarter" idx="11"/>
          </p:nvPr>
        </p:nvSpPr>
        <p:spPr/>
        <p:txBody>
          <a:bodyPr/>
          <a:lstStyle/>
          <a:p>
            <a:r>
              <a:rPr lang="en-US" dirty="0"/>
              <a:t>FALL/WINTER 2025 RETURN INSTRUCTIONS</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A7FB97-CE12-4DA9-A4C2-B51018BCAFAD}" type="datetime1">
              <a:rPr lang="en-US" smtClean="0"/>
              <a:t>8/11/2025</a:t>
            </a:fld>
            <a:endParaRPr lang="en-US" dirty="0"/>
          </a:p>
        </p:txBody>
      </p:sp>
      <p:sp>
        <p:nvSpPr>
          <p:cNvPr id="5" name="Footer Placeholder 4"/>
          <p:cNvSpPr>
            <a:spLocks noGrp="1"/>
          </p:cNvSpPr>
          <p:nvPr>
            <p:ph type="ftr" sz="quarter" idx="11"/>
          </p:nvPr>
        </p:nvSpPr>
        <p:spPr/>
        <p:txBody>
          <a:bodyPr/>
          <a:lstStyle/>
          <a:p>
            <a:r>
              <a:rPr lang="en-US"/>
              <a:t>FALL/WINTER 2025 RETURN INSTRUCTIONS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038DE5-7BD3-4078-BFF4-5326E867230A}" type="datetime1">
              <a:rPr lang="en-US" smtClean="0"/>
              <a:t>8/11/2025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FALL/WINTER 2025 RETURN INSTRUCTIONS</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notesSlide" Target="../notesSlides/notesSlide7.xml"/><Relationship Id="rId7" Type="http://schemas.openxmlformats.org/officeDocument/2006/relationships/image" Target="../media/image7.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package" Target="../embeddings/Microsoft_Word_Document.docx"/><Relationship Id="rId5" Type="http://schemas.openxmlformats.org/officeDocument/2006/relationships/image" Target="../media/image6.e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2" Type="http://schemas.openxmlformats.org/officeDocument/2006/relationships/hyperlink" Target="mailto:hrykard@ecsdfl.us"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5820" y="632884"/>
            <a:ext cx="9075419" cy="1646302"/>
          </a:xfrm>
        </p:spPr>
        <p:txBody>
          <a:bodyPr/>
          <a:lstStyle/>
          <a:p>
            <a:pPr algn="ctr"/>
            <a:r>
              <a:rPr lang="en-US" sz="4800" b="1" dirty="0"/>
              <a:t>FALL/WINTER</a:t>
            </a:r>
            <a:br>
              <a:rPr lang="en-US" sz="4800" b="1" dirty="0"/>
            </a:br>
            <a:r>
              <a:rPr lang="en-US" sz="4800" b="1" dirty="0"/>
              <a:t> PM1/PM2, EOC, FCLE &amp; READING RETAKES</a:t>
            </a:r>
          </a:p>
        </p:txBody>
      </p:sp>
      <p:sp>
        <p:nvSpPr>
          <p:cNvPr id="3" name="Subtitle 2"/>
          <p:cNvSpPr>
            <a:spLocks noGrp="1"/>
          </p:cNvSpPr>
          <p:nvPr>
            <p:ph type="subTitle" idx="1"/>
          </p:nvPr>
        </p:nvSpPr>
        <p:spPr>
          <a:xfrm>
            <a:off x="1301327" y="2519213"/>
            <a:ext cx="7766936" cy="4053037"/>
          </a:xfrm>
        </p:spPr>
        <p:txBody>
          <a:bodyPr>
            <a:normAutofit/>
          </a:bodyPr>
          <a:lstStyle/>
          <a:p>
            <a:pPr algn="ctr"/>
            <a:endParaRPr lang="en-US" dirty="0"/>
          </a:p>
          <a:p>
            <a:pPr algn="ctr"/>
            <a:endParaRPr lang="en-US" sz="4000" b="1" dirty="0"/>
          </a:p>
          <a:p>
            <a:pPr algn="ctr"/>
            <a:r>
              <a:rPr lang="en-US" sz="4000" b="1" dirty="0">
                <a:solidFill>
                  <a:srgbClr val="0070C0"/>
                </a:solidFill>
              </a:rPr>
              <a:t>SCHOOL COORDINATOR</a:t>
            </a:r>
          </a:p>
          <a:p>
            <a:pPr algn="ctr"/>
            <a:r>
              <a:rPr lang="en-US" sz="4000" b="1" dirty="0">
                <a:solidFill>
                  <a:srgbClr val="0070C0"/>
                </a:solidFill>
              </a:rPr>
              <a:t>RETURN INSTRUCTIONS</a:t>
            </a:r>
          </a:p>
          <a:p>
            <a:pPr algn="ctr"/>
            <a:r>
              <a:rPr lang="en-US" sz="4000" b="1" dirty="0">
                <a:solidFill>
                  <a:srgbClr val="0070C0"/>
                </a:solidFill>
              </a:rPr>
              <a:t>Non-Test Materials</a:t>
            </a:r>
          </a:p>
        </p:txBody>
      </p:sp>
    </p:spTree>
    <p:extLst>
      <p:ext uri="{BB962C8B-B14F-4D97-AF65-F5344CB8AC3E}">
        <p14:creationId xmlns:p14="http://schemas.microsoft.com/office/powerpoint/2010/main" val="2347416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54468BE-6B79-4E15-80E3-F43A3041BA39}"/>
              </a:ext>
            </a:extLst>
          </p:cNvPr>
          <p:cNvSpPr>
            <a:spLocks noGrp="1"/>
          </p:cNvSpPr>
          <p:nvPr>
            <p:ph type="ftr" sz="quarter" idx="11"/>
          </p:nvPr>
        </p:nvSpPr>
        <p:spPr/>
        <p:txBody>
          <a:bodyPr/>
          <a:lstStyle/>
          <a:p>
            <a:r>
              <a:rPr lang="en-US"/>
              <a:t>FALL/WINTER 2025 RETURN INSTRUCTIONS</a:t>
            </a:r>
            <a:endParaRPr lang="en-US" dirty="0"/>
          </a:p>
        </p:txBody>
      </p:sp>
      <p:sp>
        <p:nvSpPr>
          <p:cNvPr id="5" name="Slide Number Placeholder 4">
            <a:extLst>
              <a:ext uri="{FF2B5EF4-FFF2-40B4-BE49-F238E27FC236}">
                <a16:creationId xmlns:a16="http://schemas.microsoft.com/office/drawing/2014/main" id="{061AE52A-0499-420E-AA2D-7CCB54EB1502}"/>
              </a:ext>
            </a:extLst>
          </p:cNvPr>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7" name="Picture 6">
            <a:extLst>
              <a:ext uri="{FF2B5EF4-FFF2-40B4-BE49-F238E27FC236}">
                <a16:creationId xmlns:a16="http://schemas.microsoft.com/office/drawing/2014/main" id="{78E44657-49BF-4A75-8B5D-2754C269BC69}"/>
              </a:ext>
            </a:extLst>
          </p:cNvPr>
          <p:cNvPicPr>
            <a:picLocks noChangeAspect="1"/>
          </p:cNvPicPr>
          <p:nvPr/>
        </p:nvPicPr>
        <p:blipFill>
          <a:blip r:embed="rId2"/>
          <a:stretch>
            <a:fillRect/>
          </a:stretch>
        </p:blipFill>
        <p:spPr>
          <a:xfrm>
            <a:off x="4119562" y="323850"/>
            <a:ext cx="3952875" cy="6210300"/>
          </a:xfrm>
          <a:prstGeom prst="rect">
            <a:avLst/>
          </a:prstGeom>
        </p:spPr>
      </p:pic>
    </p:spTree>
    <p:extLst>
      <p:ext uri="{BB962C8B-B14F-4D97-AF65-F5344CB8AC3E}">
        <p14:creationId xmlns:p14="http://schemas.microsoft.com/office/powerpoint/2010/main" val="1842691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C8C7-0BA7-4C55-AD45-45B4C58E78AB}"/>
              </a:ext>
            </a:extLst>
          </p:cNvPr>
          <p:cNvSpPr>
            <a:spLocks noGrp="1"/>
          </p:cNvSpPr>
          <p:nvPr>
            <p:ph type="title"/>
          </p:nvPr>
        </p:nvSpPr>
        <p:spPr/>
        <p:txBody>
          <a:bodyPr/>
          <a:lstStyle/>
          <a:p>
            <a:r>
              <a:rPr lang="en-US" dirty="0"/>
              <a:t>Seating Chart folder</a:t>
            </a:r>
          </a:p>
        </p:txBody>
      </p:sp>
      <p:sp>
        <p:nvSpPr>
          <p:cNvPr id="3" name="Content Placeholder 2">
            <a:extLst>
              <a:ext uri="{FF2B5EF4-FFF2-40B4-BE49-F238E27FC236}">
                <a16:creationId xmlns:a16="http://schemas.microsoft.com/office/drawing/2014/main" id="{E6907AD1-33C1-4E03-94BA-FC8238B8B096}"/>
              </a:ext>
            </a:extLst>
          </p:cNvPr>
          <p:cNvSpPr>
            <a:spLocks noGrp="1"/>
          </p:cNvSpPr>
          <p:nvPr>
            <p:ph idx="1"/>
          </p:nvPr>
        </p:nvSpPr>
        <p:spPr>
          <a:xfrm>
            <a:off x="677334" y="2160589"/>
            <a:ext cx="8596668" cy="4087811"/>
          </a:xfrm>
        </p:spPr>
        <p:txBody>
          <a:bodyPr>
            <a:normAutofit/>
          </a:bodyPr>
          <a:lstStyle/>
          <a:p>
            <a:pPr>
              <a:buFont typeface="Arial" panose="020B0604020202020204" pitchFamily="34" charset="0"/>
              <a:buChar char="•"/>
            </a:pPr>
            <a:r>
              <a:rPr lang="en-US" sz="2000" dirty="0"/>
              <a:t>Will have 2 folders</a:t>
            </a:r>
          </a:p>
          <a:p>
            <a:pPr lvl="1">
              <a:buFont typeface="Arial" panose="020B0604020202020204" pitchFamily="34" charset="0"/>
              <a:buChar char="•"/>
            </a:pPr>
            <a:r>
              <a:rPr lang="en-US" sz="2000" dirty="0"/>
              <a:t>One labeled PM1 &amp; Fall (MS/HS) OR PM1 (ES)</a:t>
            </a:r>
          </a:p>
          <a:p>
            <a:pPr lvl="1">
              <a:buFont typeface="Arial" panose="020B0604020202020204" pitchFamily="34" charset="0"/>
              <a:buChar char="•"/>
            </a:pPr>
            <a:r>
              <a:rPr lang="en-US" sz="2000" dirty="0"/>
              <a:t>One labeled PM2 &amp; Winter (MS/HS) OR PM2 (ES)</a:t>
            </a:r>
          </a:p>
          <a:p>
            <a:pPr>
              <a:buFont typeface="Arial" panose="020B0604020202020204" pitchFamily="34" charset="0"/>
              <a:buChar char="•"/>
            </a:pPr>
            <a:r>
              <a:rPr lang="en-US" sz="2000" dirty="0"/>
              <a:t>If you do not have Paper Based Accommodated tests, you will not have a Chain of Custody</a:t>
            </a:r>
          </a:p>
        </p:txBody>
      </p:sp>
      <p:sp>
        <p:nvSpPr>
          <p:cNvPr id="4" name="Footer Placeholder 3">
            <a:extLst>
              <a:ext uri="{FF2B5EF4-FFF2-40B4-BE49-F238E27FC236}">
                <a16:creationId xmlns:a16="http://schemas.microsoft.com/office/drawing/2014/main" id="{FC792AEA-09D7-4F98-B21A-4DB1870C5974}"/>
              </a:ext>
            </a:extLst>
          </p:cNvPr>
          <p:cNvSpPr>
            <a:spLocks noGrp="1"/>
          </p:cNvSpPr>
          <p:nvPr>
            <p:ph type="ftr" sz="quarter" idx="11"/>
          </p:nvPr>
        </p:nvSpPr>
        <p:spPr/>
        <p:txBody>
          <a:bodyPr/>
          <a:lstStyle/>
          <a:p>
            <a:r>
              <a:rPr lang="en-US"/>
              <a:t>FALL/WINTER 2025 RETURN INSTRUCTIONS</a:t>
            </a:r>
            <a:endParaRPr lang="en-US" dirty="0"/>
          </a:p>
        </p:txBody>
      </p:sp>
      <p:sp>
        <p:nvSpPr>
          <p:cNvPr id="5" name="Slide Number Placeholder 4">
            <a:extLst>
              <a:ext uri="{FF2B5EF4-FFF2-40B4-BE49-F238E27FC236}">
                <a16:creationId xmlns:a16="http://schemas.microsoft.com/office/drawing/2014/main" id="{FA190DB7-703A-475B-9CCD-B47B4C582968}"/>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521383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2EE542F-F921-4FD4-9EC9-7F9BA12441F1}"/>
              </a:ext>
            </a:extLst>
          </p:cNvPr>
          <p:cNvSpPr>
            <a:spLocks noGrp="1"/>
          </p:cNvSpPr>
          <p:nvPr>
            <p:ph type="ftr" sz="quarter" idx="11"/>
          </p:nvPr>
        </p:nvSpPr>
        <p:spPr/>
        <p:txBody>
          <a:bodyPr/>
          <a:lstStyle/>
          <a:p>
            <a:r>
              <a:rPr lang="en-US"/>
              <a:t>FALL/WINTER 2025 RETURN INSTRUCTIONS</a:t>
            </a:r>
            <a:endParaRPr lang="en-US" dirty="0"/>
          </a:p>
        </p:txBody>
      </p:sp>
      <p:sp>
        <p:nvSpPr>
          <p:cNvPr id="5" name="Slide Number Placeholder 4">
            <a:extLst>
              <a:ext uri="{FF2B5EF4-FFF2-40B4-BE49-F238E27FC236}">
                <a16:creationId xmlns:a16="http://schemas.microsoft.com/office/drawing/2014/main" id="{67630B89-DE61-4FC1-83A2-695E5C0E10CF}"/>
              </a:ext>
            </a:extLst>
          </p:cNvPr>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7" name="Picture 6">
            <a:extLst>
              <a:ext uri="{FF2B5EF4-FFF2-40B4-BE49-F238E27FC236}">
                <a16:creationId xmlns:a16="http://schemas.microsoft.com/office/drawing/2014/main" id="{8BADB5AD-7DEC-43CB-96F3-9AC2D2985C26}"/>
              </a:ext>
            </a:extLst>
          </p:cNvPr>
          <p:cNvPicPr>
            <a:picLocks noChangeAspect="1"/>
          </p:cNvPicPr>
          <p:nvPr/>
        </p:nvPicPr>
        <p:blipFill>
          <a:blip r:embed="rId2"/>
          <a:stretch>
            <a:fillRect/>
          </a:stretch>
        </p:blipFill>
        <p:spPr>
          <a:xfrm>
            <a:off x="922067" y="451513"/>
            <a:ext cx="8568086" cy="5203781"/>
          </a:xfrm>
          <a:prstGeom prst="rect">
            <a:avLst/>
          </a:prstGeom>
        </p:spPr>
      </p:pic>
    </p:spTree>
    <p:extLst>
      <p:ext uri="{BB962C8B-B14F-4D97-AF65-F5344CB8AC3E}">
        <p14:creationId xmlns:p14="http://schemas.microsoft.com/office/powerpoint/2010/main" val="1740198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22020"/>
          </a:xfrm>
        </p:spPr>
        <p:txBody>
          <a:bodyPr/>
          <a:lstStyle/>
          <a:p>
            <a:r>
              <a:rPr lang="en-US" b="1" dirty="0">
                <a:solidFill>
                  <a:srgbClr val="92D050"/>
                </a:solidFill>
              </a:rPr>
              <a:t>RETURNING TEST MATERIALS</a:t>
            </a:r>
          </a:p>
        </p:txBody>
      </p:sp>
      <p:sp>
        <p:nvSpPr>
          <p:cNvPr id="5" name="Content Placeholder 4"/>
          <p:cNvSpPr>
            <a:spLocks noGrp="1"/>
          </p:cNvSpPr>
          <p:nvPr>
            <p:ph idx="1"/>
          </p:nvPr>
        </p:nvSpPr>
        <p:spPr/>
        <p:txBody>
          <a:bodyPr/>
          <a:lstStyle/>
          <a:p>
            <a:pPr>
              <a:buFont typeface="Arial" panose="020B0604020202020204" pitchFamily="34" charset="0"/>
              <a:buChar char="•"/>
            </a:pPr>
            <a:r>
              <a:rPr lang="en-US" sz="3200" b="1" dirty="0">
                <a:solidFill>
                  <a:srgbClr val="FF0000"/>
                </a:solidFill>
              </a:rPr>
              <a:t>MANUALS:</a:t>
            </a:r>
          </a:p>
          <a:p>
            <a:pPr lvl="1">
              <a:buClr>
                <a:schemeClr val="accent5"/>
              </a:buClr>
              <a:buFont typeface="Arial" panose="020B0604020202020204" pitchFamily="34" charset="0"/>
              <a:buChar char="•"/>
            </a:pPr>
            <a:r>
              <a:rPr lang="en-US" sz="2200" dirty="0"/>
              <a:t>Keep all copies of the scripts at your school for the Winter and PM2 administrations</a:t>
            </a:r>
          </a:p>
          <a:p>
            <a:pPr lvl="1">
              <a:buClr>
                <a:schemeClr val="accent5"/>
              </a:buClr>
              <a:buFont typeface="Arial" panose="020B0604020202020204" pitchFamily="34" charset="0"/>
              <a:buChar char="•"/>
            </a:pPr>
            <a:r>
              <a:rPr lang="en-US" sz="2200" dirty="0"/>
              <a:t>District Coordinator will advise when to dispose of – Typically once all the scores have been successfully reported</a:t>
            </a:r>
          </a:p>
          <a:p>
            <a:endParaRPr lang="en-US" sz="3200" b="1" dirty="0"/>
          </a:p>
        </p:txBody>
      </p:sp>
      <p:sp>
        <p:nvSpPr>
          <p:cNvPr id="6" name="Footer Placeholder 5"/>
          <p:cNvSpPr>
            <a:spLocks noGrp="1"/>
          </p:cNvSpPr>
          <p:nvPr>
            <p:ph type="ftr" sz="quarter" idx="11"/>
          </p:nvPr>
        </p:nvSpPr>
        <p:spPr/>
        <p:txBody>
          <a:bodyPr/>
          <a:lstStyle/>
          <a:p>
            <a:r>
              <a:rPr lang="en-US"/>
              <a:t>FALL/WINTER 2025 RETURN INSTRUCTIONS</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86509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80010"/>
            <a:ext cx="8983980" cy="584775"/>
          </a:xfrm>
          <a:prstGeom prst="rect">
            <a:avLst/>
          </a:prstGeom>
          <a:noFill/>
        </p:spPr>
        <p:txBody>
          <a:bodyPr wrap="square" rtlCol="0">
            <a:spAutoFit/>
          </a:bodyPr>
          <a:lstStyle/>
          <a:p>
            <a:r>
              <a:rPr lang="en-US" sz="3200" b="1" dirty="0">
                <a:solidFill>
                  <a:srgbClr val="92D050"/>
                </a:solidFill>
              </a:rPr>
              <a:t>RETURNING TEST MATERIALS     </a:t>
            </a:r>
            <a:r>
              <a:rPr lang="en-US" sz="2000" b="1" dirty="0">
                <a:solidFill>
                  <a:srgbClr val="92D050"/>
                </a:solidFill>
              </a:rPr>
              <a:t>CON’T…..</a:t>
            </a:r>
          </a:p>
        </p:txBody>
      </p:sp>
      <p:sp>
        <p:nvSpPr>
          <p:cNvPr id="6" name="TextBox 5"/>
          <p:cNvSpPr txBox="1"/>
          <p:nvPr/>
        </p:nvSpPr>
        <p:spPr>
          <a:xfrm>
            <a:off x="128343" y="1948800"/>
            <a:ext cx="3017520" cy="3970318"/>
          </a:xfrm>
          <a:prstGeom prst="rect">
            <a:avLst/>
          </a:prstGeom>
          <a:noFill/>
        </p:spPr>
        <p:txBody>
          <a:bodyPr wrap="square" rtlCol="0">
            <a:spAutoFit/>
          </a:bodyPr>
          <a:lstStyle/>
          <a:p>
            <a:r>
              <a:rPr lang="en-US" b="1" dirty="0"/>
              <a:t>RETURN RECEIPT:</a:t>
            </a:r>
          </a:p>
          <a:p>
            <a:endParaRPr lang="en-US" dirty="0"/>
          </a:p>
          <a:p>
            <a:pPr marL="285750" indent="-285750">
              <a:buFont typeface="Arial" panose="020B0604020202020204" pitchFamily="34" charset="0"/>
              <a:buChar char="•"/>
            </a:pPr>
            <a:r>
              <a:rPr lang="en-US" b="1" dirty="0"/>
              <a:t>Handed out today</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DON’T LOSE </a:t>
            </a:r>
            <a:r>
              <a:rPr lang="en-US" b="1" dirty="0">
                <a:sym typeface="Wingdings" panose="05000000000000000000" pitchFamily="2" charset="2"/>
              </a:rPr>
              <a:t></a:t>
            </a: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Complete BOTH copies and return with testing materials </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NLT: 1/5/2026 - 1/9/2026</a:t>
            </a:r>
          </a:p>
          <a:p>
            <a:pPr algn="ctr"/>
            <a:endParaRPr lang="en-US" b="1" dirty="0"/>
          </a:p>
          <a:p>
            <a:pPr algn="ctr"/>
            <a:endParaRPr lang="en-US" b="1" dirty="0">
              <a:solidFill>
                <a:srgbClr val="FF0000"/>
              </a:solidFill>
            </a:endParaRPr>
          </a:p>
        </p:txBody>
      </p:sp>
      <p:sp>
        <p:nvSpPr>
          <p:cNvPr id="10" name="Footer Placeholder 9"/>
          <p:cNvSpPr>
            <a:spLocks noGrp="1"/>
          </p:cNvSpPr>
          <p:nvPr>
            <p:ph type="ftr" sz="quarter" idx="4294967295"/>
          </p:nvPr>
        </p:nvSpPr>
        <p:spPr>
          <a:xfrm>
            <a:off x="677334" y="6041362"/>
            <a:ext cx="6297612" cy="365125"/>
          </a:xfrm>
        </p:spPr>
        <p:txBody>
          <a:bodyPr/>
          <a:lstStyle/>
          <a:p>
            <a:r>
              <a:rPr lang="en-US"/>
              <a:t>FALL/WINTER 2025 RETURN INSTRUCTIONS</a:t>
            </a:r>
            <a:endParaRPr lang="en-US" dirty="0"/>
          </a:p>
        </p:txBody>
      </p:sp>
      <p:sp>
        <p:nvSpPr>
          <p:cNvPr id="11" name="Slide Number Placeholder 10"/>
          <p:cNvSpPr>
            <a:spLocks noGrp="1"/>
          </p:cNvSpPr>
          <p:nvPr>
            <p:ph type="sldNum" sz="quarter" idx="4294967295"/>
          </p:nvPr>
        </p:nvSpPr>
        <p:spPr>
          <a:xfrm>
            <a:off x="8590663" y="6041362"/>
            <a:ext cx="683339" cy="365125"/>
          </a:xfrm>
        </p:spPr>
        <p:txBody>
          <a:bodyPr/>
          <a:lstStyle/>
          <a:p>
            <a:fld id="{D57F1E4F-1CFF-5643-939E-217C01CDF565}" type="slidenum">
              <a:rPr lang="en-US" smtClean="0"/>
              <a:pPr/>
              <a:t>14</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811918603"/>
              </p:ext>
            </p:extLst>
          </p:nvPr>
        </p:nvGraphicFramePr>
        <p:xfrm>
          <a:off x="2596871" y="1064028"/>
          <a:ext cx="7561541" cy="5041027"/>
        </p:xfrm>
        <a:graphic>
          <a:graphicData uri="http://schemas.openxmlformats.org/presentationml/2006/ole">
            <mc:AlternateContent xmlns:mc="http://schemas.openxmlformats.org/markup-compatibility/2006">
              <mc:Choice xmlns:v="urn:schemas-microsoft-com:vml" Requires="v">
                <p:oleObj spid="_x0000_s1095" name="Document" r:id="rId4" imgW="8125214" imgH="5416667" progId="Word.Document.8">
                  <p:embed/>
                </p:oleObj>
              </mc:Choice>
              <mc:Fallback>
                <p:oleObj name="Document" r:id="rId4" imgW="8125214" imgH="5416667" progId="Word.Document.8">
                  <p:embed/>
                  <p:pic>
                    <p:nvPicPr>
                      <p:cNvPr id="0" name=""/>
                      <p:cNvPicPr/>
                      <p:nvPr/>
                    </p:nvPicPr>
                    <p:blipFill>
                      <a:blip r:embed="rId5"/>
                      <a:stretch>
                        <a:fillRect/>
                      </a:stretch>
                    </p:blipFill>
                    <p:spPr>
                      <a:xfrm>
                        <a:off x="2596871" y="1064028"/>
                        <a:ext cx="7561541" cy="5041027"/>
                      </a:xfrm>
                      <a:prstGeom prst="rect">
                        <a:avLst/>
                      </a:prstGeom>
                    </p:spPr>
                  </p:pic>
                </p:oleObj>
              </mc:Fallback>
            </mc:AlternateContent>
          </a:graphicData>
        </a:graphic>
      </p:graphicFrame>
      <p:graphicFrame>
        <p:nvGraphicFramePr>
          <p:cNvPr id="2" name="Object 1">
            <a:extLst>
              <a:ext uri="{FF2B5EF4-FFF2-40B4-BE49-F238E27FC236}">
                <a16:creationId xmlns:a16="http://schemas.microsoft.com/office/drawing/2014/main" id="{2B0A58EB-3FD8-4733-A0F3-2D3F63F2596C}"/>
              </a:ext>
            </a:extLst>
          </p:cNvPr>
          <p:cNvGraphicFramePr>
            <a:graphicFrameLocks noChangeAspect="1"/>
          </p:cNvGraphicFramePr>
          <p:nvPr>
            <p:extLst>
              <p:ext uri="{D42A27DB-BD31-4B8C-83A1-F6EECF244321}">
                <p14:modId xmlns:p14="http://schemas.microsoft.com/office/powerpoint/2010/main" val="272920112"/>
              </p:ext>
            </p:extLst>
          </p:nvPr>
        </p:nvGraphicFramePr>
        <p:xfrm>
          <a:off x="2033588" y="719138"/>
          <a:ext cx="8124825" cy="5416550"/>
        </p:xfrm>
        <a:graphic>
          <a:graphicData uri="http://schemas.openxmlformats.org/presentationml/2006/ole">
            <mc:AlternateContent xmlns:mc="http://schemas.openxmlformats.org/markup-compatibility/2006">
              <mc:Choice xmlns:v="urn:schemas-microsoft-com:vml" Requires="v">
                <p:oleObj spid="_x0000_s1096" name="Document" r:id="rId6" imgW="8125214" imgH="5416667" progId="Word.Document.12">
                  <p:embed/>
                </p:oleObj>
              </mc:Choice>
              <mc:Fallback>
                <p:oleObj name="Document" r:id="rId6" imgW="8125214" imgH="5416667" progId="Word.Document.12">
                  <p:embed/>
                  <p:pic>
                    <p:nvPicPr>
                      <p:cNvPr id="0" name=""/>
                      <p:cNvPicPr/>
                      <p:nvPr/>
                    </p:nvPicPr>
                    <p:blipFill>
                      <a:blip r:embed="rId7"/>
                      <a:stretch>
                        <a:fillRect/>
                      </a:stretch>
                    </p:blipFill>
                    <p:spPr>
                      <a:xfrm>
                        <a:off x="2033588" y="719138"/>
                        <a:ext cx="8124825" cy="5416550"/>
                      </a:xfrm>
                      <a:prstGeom prst="rect">
                        <a:avLst/>
                      </a:prstGeom>
                    </p:spPr>
                  </p:pic>
                </p:oleObj>
              </mc:Fallback>
            </mc:AlternateContent>
          </a:graphicData>
        </a:graphic>
      </p:graphicFrame>
      <p:pic>
        <p:nvPicPr>
          <p:cNvPr id="8" name="Picture 7">
            <a:extLst>
              <a:ext uri="{FF2B5EF4-FFF2-40B4-BE49-F238E27FC236}">
                <a16:creationId xmlns:a16="http://schemas.microsoft.com/office/drawing/2014/main" id="{0D40FC7B-D0C8-4F6B-BD86-708C4644EFDF}"/>
              </a:ext>
            </a:extLst>
          </p:cNvPr>
          <p:cNvPicPr>
            <a:picLocks noChangeAspect="1"/>
          </p:cNvPicPr>
          <p:nvPr/>
        </p:nvPicPr>
        <p:blipFill>
          <a:blip r:embed="rId8"/>
          <a:stretch>
            <a:fillRect/>
          </a:stretch>
        </p:blipFill>
        <p:spPr>
          <a:xfrm>
            <a:off x="3826140" y="664785"/>
            <a:ext cx="5220727" cy="6193215"/>
          </a:xfrm>
          <a:prstGeom prst="rect">
            <a:avLst/>
          </a:prstGeom>
        </p:spPr>
      </p:pic>
    </p:spTree>
    <p:extLst>
      <p:ext uri="{BB962C8B-B14F-4D97-AF65-F5344CB8AC3E}">
        <p14:creationId xmlns:p14="http://schemas.microsoft.com/office/powerpoint/2010/main" val="1267781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QUESTIONS?</a:t>
            </a:r>
            <a:br>
              <a:rPr lang="en-US" dirty="0"/>
            </a:br>
            <a:br>
              <a:rPr lang="en-US" dirty="0"/>
            </a:br>
            <a:br>
              <a:rPr lang="en-US" dirty="0"/>
            </a:br>
            <a:br>
              <a:rPr lang="en-US" dirty="0"/>
            </a:br>
            <a:r>
              <a:rPr lang="en-US" dirty="0">
                <a:solidFill>
                  <a:schemeClr val="tx1"/>
                </a:solidFill>
              </a:rPr>
              <a:t>Heather Rykard, TSA</a:t>
            </a:r>
            <a:br>
              <a:rPr lang="en-US" dirty="0">
                <a:solidFill>
                  <a:schemeClr val="tx1"/>
                </a:solidFill>
              </a:rPr>
            </a:br>
            <a:r>
              <a:rPr lang="en-US" dirty="0">
                <a:solidFill>
                  <a:schemeClr val="tx1"/>
                </a:solidFill>
                <a:hlinkClick r:id="rId2"/>
              </a:rPr>
              <a:t>hrykard@ecsdfl.us</a:t>
            </a:r>
            <a:br>
              <a:rPr lang="en-US" dirty="0">
                <a:solidFill>
                  <a:schemeClr val="tx1"/>
                </a:solidFill>
              </a:rPr>
            </a:br>
            <a:r>
              <a:rPr lang="en-US" dirty="0">
                <a:solidFill>
                  <a:schemeClr val="tx1"/>
                </a:solidFill>
              </a:rPr>
              <a:t>850-469-5387/5386 (Main office)</a:t>
            </a:r>
          </a:p>
        </p:txBody>
      </p:sp>
      <p:sp>
        <p:nvSpPr>
          <p:cNvPr id="2" name="Footer Placeholder 1"/>
          <p:cNvSpPr>
            <a:spLocks noGrp="1"/>
          </p:cNvSpPr>
          <p:nvPr>
            <p:ph type="ftr" sz="quarter" idx="4294967295"/>
          </p:nvPr>
        </p:nvSpPr>
        <p:spPr>
          <a:xfrm>
            <a:off x="677334" y="6041362"/>
            <a:ext cx="6297612" cy="365125"/>
          </a:xfrm>
        </p:spPr>
        <p:txBody>
          <a:bodyPr/>
          <a:lstStyle/>
          <a:p>
            <a:r>
              <a:rPr lang="en-US"/>
              <a:t>FALL/WINTER 2025 RETURN INSTRUCTIONS</a:t>
            </a:r>
            <a:endParaRPr lang="en-US" dirty="0"/>
          </a:p>
        </p:txBody>
      </p:sp>
      <p:sp>
        <p:nvSpPr>
          <p:cNvPr id="3" name="Slide Number Placeholder 2"/>
          <p:cNvSpPr>
            <a:spLocks noGrp="1"/>
          </p:cNvSpPr>
          <p:nvPr>
            <p:ph type="sldNum" sz="quarter" idx="4294967295"/>
          </p:nvPr>
        </p:nvSpPr>
        <p:spPr>
          <a:xfrm>
            <a:off x="8590663" y="6041362"/>
            <a:ext cx="683339" cy="365125"/>
          </a:xfrm>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668726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71130"/>
          </a:xfrm>
        </p:spPr>
        <p:txBody>
          <a:bodyPr>
            <a:normAutofit fontScale="90000"/>
          </a:bodyPr>
          <a:lstStyle/>
          <a:p>
            <a:r>
              <a:rPr lang="en-US" b="1" dirty="0"/>
              <a:t>SUMMARY OF TEST SUBJECTS</a:t>
            </a:r>
          </a:p>
        </p:txBody>
      </p:sp>
      <p:sp>
        <p:nvSpPr>
          <p:cNvPr id="3" name="Content Placeholder 2"/>
          <p:cNvSpPr>
            <a:spLocks noGrp="1"/>
          </p:cNvSpPr>
          <p:nvPr>
            <p:ph sz="half" idx="1"/>
          </p:nvPr>
        </p:nvSpPr>
        <p:spPr>
          <a:xfrm>
            <a:off x="677334" y="1571349"/>
            <a:ext cx="4184035" cy="4603178"/>
          </a:xfrm>
        </p:spPr>
        <p:txBody>
          <a:bodyPr>
            <a:normAutofit fontScale="32500" lnSpcReduction="20000"/>
          </a:bodyPr>
          <a:lstStyle/>
          <a:p>
            <a:pPr>
              <a:buFont typeface="Arial" panose="020B0604020202020204" pitchFamily="34" charset="0"/>
              <a:buChar char="•"/>
            </a:pPr>
            <a:r>
              <a:rPr lang="en-US" sz="6200" b="1" dirty="0">
                <a:solidFill>
                  <a:srgbClr val="0070C0"/>
                </a:solidFill>
                <a:latin typeface="Calibri" panose="020F0502020204030204" pitchFamily="34" charset="0"/>
              </a:rPr>
              <a:t>FALL – PM1/Retake ADMINISTRATION</a:t>
            </a:r>
          </a:p>
          <a:p>
            <a:pPr lvl="1">
              <a:buFont typeface="Arial" panose="020B0604020202020204" pitchFamily="34" charset="0"/>
              <a:buChar char="•"/>
            </a:pPr>
            <a:r>
              <a:rPr lang="en-US" sz="6000" b="1" dirty="0">
                <a:solidFill>
                  <a:srgbClr val="0070C0"/>
                </a:solidFill>
                <a:latin typeface="Calibri" panose="020F0502020204030204" pitchFamily="34" charset="0"/>
              </a:rPr>
              <a:t>High Schools </a:t>
            </a:r>
          </a:p>
          <a:p>
            <a:pPr lvl="2">
              <a:buFont typeface="Arial" panose="020B0604020202020204" pitchFamily="34" charset="0"/>
              <a:buChar char="•"/>
            </a:pPr>
            <a:r>
              <a:rPr lang="en-US" sz="6400" dirty="0">
                <a:solidFill>
                  <a:schemeClr val="tx1"/>
                </a:solidFill>
                <a:latin typeface="Trebuchet MS" panose="020B0603020202020204" pitchFamily="34" charset="0"/>
              </a:rPr>
              <a:t>PM1 (R)</a:t>
            </a:r>
          </a:p>
          <a:p>
            <a:pPr lvl="2">
              <a:buClr>
                <a:schemeClr val="accent5"/>
              </a:buClr>
              <a:buFont typeface="Arial" panose="020B0604020202020204" pitchFamily="34" charset="0"/>
              <a:buChar char="•"/>
            </a:pPr>
            <a:r>
              <a:rPr lang="en-US" sz="6400" dirty="0">
                <a:latin typeface="Trebuchet MS" panose="020B0603020202020204" pitchFamily="34" charset="0"/>
              </a:rPr>
              <a:t>PM3 Retake</a:t>
            </a:r>
          </a:p>
          <a:p>
            <a:pPr lvl="2">
              <a:buClr>
                <a:schemeClr val="accent5"/>
              </a:buClr>
              <a:buFont typeface="Arial" panose="020B0604020202020204" pitchFamily="34" charset="0"/>
              <a:buChar char="•"/>
            </a:pPr>
            <a:r>
              <a:rPr lang="en-US" sz="6400" dirty="0">
                <a:solidFill>
                  <a:schemeClr val="tx1"/>
                </a:solidFill>
                <a:latin typeface="Trebuchet MS" panose="020B0603020202020204" pitchFamily="34" charset="0"/>
              </a:rPr>
              <a:t>BEST Algebra</a:t>
            </a:r>
          </a:p>
          <a:p>
            <a:pPr lvl="2">
              <a:buClr>
                <a:schemeClr val="accent5"/>
              </a:buClr>
              <a:buFont typeface="Arial" panose="020B0604020202020204" pitchFamily="34" charset="0"/>
              <a:buChar char="•"/>
            </a:pPr>
            <a:r>
              <a:rPr lang="en-US" sz="6400" dirty="0">
                <a:solidFill>
                  <a:schemeClr val="tx1"/>
                </a:solidFill>
                <a:latin typeface="Trebuchet MS" panose="020B0603020202020204" pitchFamily="34" charset="0"/>
              </a:rPr>
              <a:t>BEST Geometry</a:t>
            </a:r>
          </a:p>
          <a:p>
            <a:pPr lvl="2">
              <a:buClr>
                <a:schemeClr val="accent5"/>
              </a:buClr>
              <a:buFont typeface="Arial" panose="020B0604020202020204" pitchFamily="34" charset="0"/>
              <a:buChar char="•"/>
            </a:pPr>
            <a:r>
              <a:rPr lang="en-US" sz="6400" dirty="0">
                <a:latin typeface="Trebuchet MS" panose="020B0603020202020204" pitchFamily="34" charset="0"/>
              </a:rPr>
              <a:t>EOC Biology 1</a:t>
            </a:r>
          </a:p>
          <a:p>
            <a:pPr lvl="2">
              <a:buClr>
                <a:schemeClr val="accent5"/>
              </a:buClr>
              <a:buFont typeface="Arial" panose="020B0604020202020204" pitchFamily="34" charset="0"/>
              <a:buChar char="•"/>
            </a:pPr>
            <a:r>
              <a:rPr lang="en-US" sz="6400" dirty="0">
                <a:latin typeface="Trebuchet MS" panose="020B0603020202020204" pitchFamily="34" charset="0"/>
              </a:rPr>
              <a:t>EOC US History</a:t>
            </a:r>
          </a:p>
          <a:p>
            <a:pPr lvl="2">
              <a:buClr>
                <a:schemeClr val="accent5"/>
              </a:buClr>
              <a:buFont typeface="Arial" panose="020B0604020202020204" pitchFamily="34" charset="0"/>
              <a:buChar char="•"/>
            </a:pPr>
            <a:r>
              <a:rPr lang="en-US" sz="6400" dirty="0">
                <a:latin typeface="Trebuchet MS" panose="020B0603020202020204" pitchFamily="34" charset="0"/>
              </a:rPr>
              <a:t>FCLE</a:t>
            </a:r>
          </a:p>
          <a:p>
            <a:pPr lvl="1">
              <a:buFont typeface="Arial" panose="020B0604020202020204" pitchFamily="34" charset="0"/>
              <a:buChar char="•"/>
            </a:pPr>
            <a:endParaRPr lang="en-US" dirty="0"/>
          </a:p>
          <a:p>
            <a:pPr lvl="1"/>
            <a:endParaRPr lang="en-US" dirty="0"/>
          </a:p>
        </p:txBody>
      </p:sp>
      <p:sp>
        <p:nvSpPr>
          <p:cNvPr id="6" name="Content Placeholder 5">
            <a:extLst>
              <a:ext uri="{FF2B5EF4-FFF2-40B4-BE49-F238E27FC236}">
                <a16:creationId xmlns:a16="http://schemas.microsoft.com/office/drawing/2014/main" id="{0ACF4F9D-5238-4D8F-AE2A-F007E03D5B03}"/>
              </a:ext>
            </a:extLst>
          </p:cNvPr>
          <p:cNvSpPr>
            <a:spLocks noGrp="1"/>
          </p:cNvSpPr>
          <p:nvPr>
            <p:ph sz="half" idx="2"/>
          </p:nvPr>
        </p:nvSpPr>
        <p:spPr>
          <a:xfrm>
            <a:off x="5089970" y="1438183"/>
            <a:ext cx="4184034" cy="4603179"/>
          </a:xfrm>
        </p:spPr>
        <p:txBody>
          <a:bodyPr>
            <a:normAutofit fontScale="32500" lnSpcReduction="20000"/>
          </a:bodyPr>
          <a:lstStyle/>
          <a:p>
            <a:pPr>
              <a:buFont typeface="Arial" panose="020B0604020202020204" pitchFamily="34" charset="0"/>
              <a:buChar char="•"/>
            </a:pPr>
            <a:r>
              <a:rPr lang="en-US" sz="6400" b="1" dirty="0">
                <a:solidFill>
                  <a:srgbClr val="0070C0"/>
                </a:solidFill>
                <a:latin typeface="Calibri" panose="020F0502020204030204" pitchFamily="34" charset="0"/>
              </a:rPr>
              <a:t>FALL – PM1/Retake ADMINISTRATION</a:t>
            </a:r>
          </a:p>
          <a:p>
            <a:pPr lvl="1">
              <a:buFont typeface="Arial" panose="020B0604020202020204" pitchFamily="34" charset="0"/>
              <a:buChar char="•"/>
            </a:pPr>
            <a:r>
              <a:rPr lang="en-US" sz="6400" dirty="0"/>
              <a:t>Middle Schools</a:t>
            </a:r>
          </a:p>
          <a:p>
            <a:pPr lvl="2">
              <a:buFont typeface="Arial" panose="020B0604020202020204" pitchFamily="34" charset="0"/>
              <a:buChar char="•"/>
            </a:pPr>
            <a:r>
              <a:rPr lang="en-US" sz="6200" dirty="0"/>
              <a:t>PM1(R/M)</a:t>
            </a:r>
          </a:p>
          <a:p>
            <a:pPr lvl="2">
              <a:buFont typeface="Arial" panose="020B0604020202020204" pitchFamily="34" charset="0"/>
              <a:buChar char="•"/>
            </a:pPr>
            <a:r>
              <a:rPr lang="en-US" sz="6200" dirty="0"/>
              <a:t>Civics EOC Retake</a:t>
            </a:r>
          </a:p>
          <a:p>
            <a:pPr lvl="2">
              <a:buFont typeface="Arial" panose="020B0604020202020204" pitchFamily="34" charset="0"/>
              <a:buChar char="•"/>
            </a:pPr>
            <a:r>
              <a:rPr lang="en-US" sz="6200" dirty="0"/>
              <a:t>BEST Algebra</a:t>
            </a:r>
          </a:p>
          <a:p>
            <a:pPr lvl="2">
              <a:buFont typeface="Arial" panose="020B0604020202020204" pitchFamily="34" charset="0"/>
              <a:buChar char="•"/>
            </a:pPr>
            <a:r>
              <a:rPr lang="en-US" sz="6200" dirty="0"/>
              <a:t>BEST Geometry</a:t>
            </a:r>
          </a:p>
          <a:p>
            <a:pPr lvl="2"/>
            <a:endParaRPr lang="en-US" sz="6200" dirty="0"/>
          </a:p>
          <a:p>
            <a:pPr>
              <a:buFont typeface="Wingdings" panose="05000000000000000000" pitchFamily="2" charset="2"/>
              <a:buChar char="§"/>
            </a:pPr>
            <a:r>
              <a:rPr lang="en-US" sz="6600" b="1" dirty="0">
                <a:solidFill>
                  <a:srgbClr val="0070C0"/>
                </a:solidFill>
              </a:rPr>
              <a:t>Fall – PM1 Administration</a:t>
            </a:r>
          </a:p>
          <a:p>
            <a:pPr lvl="1">
              <a:buFont typeface="Wingdings" panose="05000000000000000000" pitchFamily="2" charset="2"/>
              <a:buChar char="§"/>
            </a:pPr>
            <a:r>
              <a:rPr lang="en-US" sz="6400" dirty="0"/>
              <a:t>Elementary Schools</a:t>
            </a:r>
          </a:p>
          <a:p>
            <a:pPr lvl="2">
              <a:buFont typeface="Wingdings" panose="05000000000000000000" pitchFamily="2" charset="2"/>
              <a:buChar char="§"/>
            </a:pPr>
            <a:r>
              <a:rPr lang="en-US" sz="6200" dirty="0"/>
              <a:t>PM1(R/M)</a:t>
            </a:r>
          </a:p>
        </p:txBody>
      </p:sp>
      <p:sp>
        <p:nvSpPr>
          <p:cNvPr id="4" name="Footer Placeholder 3"/>
          <p:cNvSpPr>
            <a:spLocks noGrp="1"/>
          </p:cNvSpPr>
          <p:nvPr>
            <p:ph type="ftr" sz="quarter" idx="4294967295"/>
          </p:nvPr>
        </p:nvSpPr>
        <p:spPr>
          <a:xfrm>
            <a:off x="677334" y="6041362"/>
            <a:ext cx="6297612" cy="365125"/>
          </a:xfrm>
        </p:spPr>
        <p:txBody>
          <a:bodyPr/>
          <a:lstStyle/>
          <a:p>
            <a:r>
              <a:rPr lang="en-US"/>
              <a:t>FALL/WINTER 2025 RETURN INSTRUCTIONS</a:t>
            </a:r>
            <a:endParaRPr lang="en-US" dirty="0"/>
          </a:p>
        </p:txBody>
      </p:sp>
      <p:sp>
        <p:nvSpPr>
          <p:cNvPr id="5" name="Slide Number Placeholder 4"/>
          <p:cNvSpPr>
            <a:spLocks noGrp="1"/>
          </p:cNvSpPr>
          <p:nvPr>
            <p:ph type="sldNum" sz="quarter" idx="4294967295"/>
          </p:nvPr>
        </p:nvSpPr>
        <p:spPr>
          <a:xfrm>
            <a:off x="8590663" y="6041362"/>
            <a:ext cx="683339" cy="365125"/>
          </a:xfrm>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408952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890" y="609600"/>
            <a:ext cx="9681210" cy="1320800"/>
          </a:xfrm>
        </p:spPr>
        <p:txBody>
          <a:bodyPr/>
          <a:lstStyle/>
          <a:p>
            <a:r>
              <a:rPr lang="en-US" b="1" dirty="0"/>
              <a:t>SUMMARY OF TEST SUBJECTS</a:t>
            </a:r>
            <a:r>
              <a:rPr lang="en-US" sz="2000" b="1" dirty="0"/>
              <a:t>     CON’T…..</a:t>
            </a:r>
            <a:endParaRPr lang="en-US" b="1" dirty="0"/>
          </a:p>
        </p:txBody>
      </p:sp>
      <p:sp>
        <p:nvSpPr>
          <p:cNvPr id="3" name="Content Placeholder 2"/>
          <p:cNvSpPr>
            <a:spLocks noGrp="1"/>
          </p:cNvSpPr>
          <p:nvPr>
            <p:ph idx="1"/>
          </p:nvPr>
        </p:nvSpPr>
        <p:spPr>
          <a:xfrm>
            <a:off x="677334" y="1337311"/>
            <a:ext cx="8596668" cy="4704052"/>
          </a:xfrm>
        </p:spPr>
        <p:txBody>
          <a:bodyPr>
            <a:normAutofit fontScale="85000" lnSpcReduction="20000"/>
          </a:bodyPr>
          <a:lstStyle/>
          <a:p>
            <a:pPr lvl="1"/>
            <a:endParaRPr lang="en-US" dirty="0"/>
          </a:p>
          <a:p>
            <a:pPr>
              <a:buFont typeface="Arial" panose="020B0604020202020204" pitchFamily="34" charset="0"/>
              <a:buChar char="•"/>
            </a:pPr>
            <a:r>
              <a:rPr lang="en-US" sz="2400" b="1" dirty="0">
                <a:solidFill>
                  <a:srgbClr val="0070C0"/>
                </a:solidFill>
                <a:latin typeface="Calibri" panose="020F0502020204030204" pitchFamily="34" charset="0"/>
              </a:rPr>
              <a:t>WINTER – EOC ADMINISTRATION:</a:t>
            </a:r>
          </a:p>
          <a:p>
            <a:pPr lvl="1">
              <a:buFont typeface="Arial" panose="020B0604020202020204" pitchFamily="34" charset="0"/>
              <a:buChar char="•"/>
            </a:pPr>
            <a:r>
              <a:rPr lang="en-US" sz="2400" b="1" dirty="0">
                <a:solidFill>
                  <a:srgbClr val="0070C0"/>
                </a:solidFill>
                <a:latin typeface="Calibri" panose="020F0502020204030204" pitchFamily="34" charset="0"/>
              </a:rPr>
              <a:t>High Schools/Middle Schools</a:t>
            </a:r>
          </a:p>
          <a:p>
            <a:pPr lvl="2">
              <a:buFont typeface="Arial" panose="020B0604020202020204" pitchFamily="34" charset="0"/>
              <a:buChar char="•"/>
            </a:pPr>
            <a:r>
              <a:rPr lang="en-US" sz="2200" b="1" dirty="0">
                <a:solidFill>
                  <a:srgbClr val="0070C0"/>
                </a:solidFill>
                <a:latin typeface="Calibri" panose="020F0502020204030204" pitchFamily="34" charset="0"/>
              </a:rPr>
              <a:t>PM3 Retake (HS Only)</a:t>
            </a:r>
            <a:endParaRPr lang="en-US" sz="2200" b="1" dirty="0">
              <a:latin typeface="Calibri" panose="020F0502020204030204" pitchFamily="34" charset="0"/>
            </a:endParaRPr>
          </a:p>
          <a:p>
            <a:pPr lvl="2">
              <a:buClr>
                <a:schemeClr val="accent5"/>
              </a:buClr>
              <a:buFont typeface="Arial" panose="020B0604020202020204" pitchFamily="34" charset="0"/>
              <a:buChar char="•"/>
            </a:pPr>
            <a:r>
              <a:rPr lang="en-US" sz="2000" dirty="0">
                <a:latin typeface="Calibri" panose="020F0502020204030204" pitchFamily="34" charset="0"/>
              </a:rPr>
              <a:t>BEST Algebra 1 EOC</a:t>
            </a:r>
          </a:p>
          <a:p>
            <a:pPr lvl="2">
              <a:buClr>
                <a:schemeClr val="accent5"/>
              </a:buClr>
              <a:buFont typeface="Arial" panose="020B0604020202020204" pitchFamily="34" charset="0"/>
              <a:buChar char="•"/>
            </a:pPr>
            <a:r>
              <a:rPr lang="en-US" sz="2000" dirty="0">
                <a:latin typeface="Calibri" panose="020F0502020204030204" pitchFamily="34" charset="0"/>
              </a:rPr>
              <a:t>BEST Geometry EOC</a:t>
            </a:r>
            <a:endParaRPr lang="en-US" sz="2400" dirty="0">
              <a:latin typeface="Calibri" panose="020F0502020204030204" pitchFamily="34" charset="0"/>
            </a:endParaRPr>
          </a:p>
          <a:p>
            <a:pPr lvl="2">
              <a:buClr>
                <a:schemeClr val="accent5"/>
              </a:buClr>
              <a:buFont typeface="Arial" panose="020B0604020202020204" pitchFamily="34" charset="0"/>
              <a:buChar char="•"/>
            </a:pPr>
            <a:r>
              <a:rPr lang="en-US" sz="2000" dirty="0">
                <a:latin typeface="Calibri" panose="020F0502020204030204" pitchFamily="34" charset="0"/>
              </a:rPr>
              <a:t>Biology 1 EOC</a:t>
            </a:r>
          </a:p>
          <a:p>
            <a:pPr lvl="2">
              <a:buClr>
                <a:schemeClr val="accent5"/>
              </a:buClr>
              <a:buFont typeface="Arial" panose="020B0604020202020204" pitchFamily="34" charset="0"/>
              <a:buChar char="•"/>
            </a:pPr>
            <a:r>
              <a:rPr lang="en-US" sz="2000" dirty="0">
                <a:latin typeface="Calibri" panose="020F0502020204030204" pitchFamily="34" charset="0"/>
              </a:rPr>
              <a:t>US History EOC</a:t>
            </a:r>
          </a:p>
          <a:p>
            <a:pPr lvl="2">
              <a:buClr>
                <a:schemeClr val="accent5"/>
              </a:buClr>
              <a:buFont typeface="Arial" panose="020B0604020202020204" pitchFamily="34" charset="0"/>
              <a:buChar char="•"/>
            </a:pPr>
            <a:r>
              <a:rPr lang="en-US" sz="2000" dirty="0">
                <a:latin typeface="Calibri" panose="020F0502020204030204" pitchFamily="34" charset="0"/>
              </a:rPr>
              <a:t>Civics EOC (MS Only)</a:t>
            </a:r>
          </a:p>
          <a:p>
            <a:pPr>
              <a:buClr>
                <a:schemeClr val="accent5"/>
              </a:buClr>
              <a:buFont typeface="Arial" panose="020B0604020202020204" pitchFamily="34" charset="0"/>
              <a:buChar char="•"/>
            </a:pPr>
            <a:r>
              <a:rPr lang="en-US" sz="2400" b="1" dirty="0">
                <a:solidFill>
                  <a:srgbClr val="0070C0"/>
                </a:solidFill>
                <a:latin typeface="Calibri" panose="020F0502020204030204" pitchFamily="34" charset="0"/>
              </a:rPr>
              <a:t>All Schools – PM2</a:t>
            </a:r>
          </a:p>
          <a:p>
            <a:pPr lvl="1">
              <a:buClr>
                <a:schemeClr val="accent5"/>
              </a:buClr>
              <a:buFont typeface="Arial" panose="020B0604020202020204" pitchFamily="34" charset="0"/>
              <a:buChar char="•"/>
            </a:pPr>
            <a:r>
              <a:rPr lang="en-US" sz="2200" dirty="0">
                <a:latin typeface="Calibri" panose="020F0502020204030204" pitchFamily="34" charset="0"/>
              </a:rPr>
              <a:t>High Schools PM2 (R)</a:t>
            </a:r>
          </a:p>
          <a:p>
            <a:pPr lvl="1">
              <a:buClr>
                <a:schemeClr val="accent5"/>
              </a:buClr>
              <a:buFont typeface="Arial" panose="020B0604020202020204" pitchFamily="34" charset="0"/>
              <a:buChar char="•"/>
            </a:pPr>
            <a:r>
              <a:rPr lang="en-US" sz="2200" dirty="0">
                <a:latin typeface="Calibri" panose="020F0502020204030204" pitchFamily="34" charset="0"/>
              </a:rPr>
              <a:t>Middle Schools PM2 (R/M)</a:t>
            </a:r>
          </a:p>
          <a:p>
            <a:pPr lvl="1">
              <a:buClr>
                <a:schemeClr val="accent5"/>
              </a:buClr>
              <a:buFont typeface="Arial" panose="020B0604020202020204" pitchFamily="34" charset="0"/>
              <a:buChar char="•"/>
            </a:pPr>
            <a:r>
              <a:rPr lang="en-US" sz="2200" dirty="0">
                <a:latin typeface="Calibri" panose="020F0502020204030204" pitchFamily="34" charset="0"/>
              </a:rPr>
              <a:t>Elementary PM2 (R/M)</a:t>
            </a:r>
          </a:p>
        </p:txBody>
      </p:sp>
      <p:sp>
        <p:nvSpPr>
          <p:cNvPr id="4" name="Footer Placeholder 3"/>
          <p:cNvSpPr>
            <a:spLocks noGrp="1"/>
          </p:cNvSpPr>
          <p:nvPr>
            <p:ph type="ftr" sz="quarter" idx="11"/>
          </p:nvPr>
        </p:nvSpPr>
        <p:spPr/>
        <p:txBody>
          <a:bodyPr/>
          <a:lstStyle/>
          <a:p>
            <a:r>
              <a:rPr lang="en-US"/>
              <a:t>FALL/WINTER 2025 RETURN INSTRUCTIONS</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033829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9ABB-1977-4E90-B6F0-81BE8A5B5C57}"/>
              </a:ext>
            </a:extLst>
          </p:cNvPr>
          <p:cNvSpPr>
            <a:spLocks noGrp="1"/>
          </p:cNvSpPr>
          <p:nvPr>
            <p:ph type="title"/>
          </p:nvPr>
        </p:nvSpPr>
        <p:spPr/>
        <p:txBody>
          <a:bodyPr/>
          <a:lstStyle/>
          <a:p>
            <a:r>
              <a:rPr lang="en-US" dirty="0"/>
              <a:t>ORGANIZATION OF MATERIALS</a:t>
            </a:r>
          </a:p>
        </p:txBody>
      </p:sp>
      <p:sp>
        <p:nvSpPr>
          <p:cNvPr id="3" name="Content Placeholder 2">
            <a:extLst>
              <a:ext uri="{FF2B5EF4-FFF2-40B4-BE49-F238E27FC236}">
                <a16:creationId xmlns:a16="http://schemas.microsoft.com/office/drawing/2014/main" id="{ACDDC9DF-8ABC-4DDF-85FD-3133C0296286}"/>
              </a:ext>
            </a:extLst>
          </p:cNvPr>
          <p:cNvSpPr>
            <a:spLocks noGrp="1"/>
          </p:cNvSpPr>
          <p:nvPr>
            <p:ph idx="1"/>
          </p:nvPr>
        </p:nvSpPr>
        <p:spPr/>
        <p:txBody>
          <a:bodyPr/>
          <a:lstStyle/>
          <a:p>
            <a:pPr>
              <a:buFont typeface="Arial" panose="020B0604020202020204" pitchFamily="34" charset="0"/>
              <a:buChar char="•"/>
            </a:pPr>
            <a:r>
              <a:rPr lang="en-US" sz="2000" dirty="0"/>
              <a:t>All schools/cost centers are going to receive a </a:t>
            </a:r>
            <a:r>
              <a:rPr lang="en-US" sz="2000" b="1" dirty="0">
                <a:solidFill>
                  <a:schemeClr val="accent5"/>
                </a:solidFill>
              </a:rPr>
              <a:t>Security Box</a:t>
            </a:r>
          </a:p>
          <a:p>
            <a:pPr lvl="1">
              <a:buFont typeface="Arial" panose="020B0604020202020204" pitchFamily="34" charset="0"/>
              <a:buChar char="•"/>
            </a:pPr>
            <a:r>
              <a:rPr lang="en-US" sz="2000" dirty="0"/>
              <a:t>These are your 5 year materials</a:t>
            </a:r>
          </a:p>
          <a:p>
            <a:pPr lvl="1">
              <a:buFont typeface="Arial" panose="020B0604020202020204" pitchFamily="34" charset="0"/>
              <a:buChar char="•"/>
            </a:pPr>
            <a:r>
              <a:rPr lang="en-US" sz="2000" dirty="0"/>
              <a:t>Box contains manila folders with labels of what goes inside</a:t>
            </a:r>
          </a:p>
          <a:p>
            <a:pPr lvl="2">
              <a:buFont typeface="Arial" panose="020B0604020202020204" pitchFamily="34" charset="0"/>
              <a:buChar char="•"/>
            </a:pPr>
            <a:r>
              <a:rPr lang="en-US" sz="2000" dirty="0"/>
              <a:t>Test Agreements, Prohibited Activities, Training sign-in</a:t>
            </a:r>
          </a:p>
          <a:p>
            <a:pPr lvl="2">
              <a:buFont typeface="Arial" panose="020B0604020202020204" pitchFamily="34" charset="0"/>
              <a:buChar char="•"/>
            </a:pPr>
            <a:r>
              <a:rPr lang="en-US" sz="2000" dirty="0"/>
              <a:t>Chain of Custody (PBT </a:t>
            </a:r>
            <a:r>
              <a:rPr lang="en-US" sz="2000" dirty="0" err="1"/>
              <a:t>Accom</a:t>
            </a:r>
            <a:r>
              <a:rPr lang="en-US" sz="2000" dirty="0"/>
              <a:t>), Seating Charts</a:t>
            </a:r>
          </a:p>
          <a:p>
            <a:pPr lvl="2">
              <a:buFont typeface="Arial" panose="020B0604020202020204" pitchFamily="34" charset="0"/>
              <a:buChar char="•"/>
            </a:pPr>
            <a:r>
              <a:rPr lang="en-US" sz="2000" dirty="0"/>
              <a:t>Admin Record/Security Checklist, Security Log</a:t>
            </a:r>
          </a:p>
          <a:p>
            <a:pPr>
              <a:buFont typeface="Arial" panose="020B0604020202020204" pitchFamily="34" charset="0"/>
              <a:buChar char="•"/>
            </a:pPr>
            <a:r>
              <a:rPr lang="en-US" sz="2000" dirty="0"/>
              <a:t>All schools/cost center will also receive a </a:t>
            </a:r>
            <a:r>
              <a:rPr lang="en-US" sz="2000" b="1" dirty="0">
                <a:solidFill>
                  <a:srgbClr val="0070C0"/>
                </a:solidFill>
              </a:rPr>
              <a:t>District Coordinator Box</a:t>
            </a:r>
          </a:p>
          <a:p>
            <a:pPr lvl="1">
              <a:buFont typeface="Arial" panose="020B0604020202020204" pitchFamily="34" charset="0"/>
              <a:buChar char="•"/>
            </a:pPr>
            <a:r>
              <a:rPr lang="en-US" sz="2000" dirty="0"/>
              <a:t>These are your 6 month materials</a:t>
            </a:r>
          </a:p>
          <a:p>
            <a:pPr lvl="1">
              <a:buFont typeface="Arial" panose="020B0604020202020204" pitchFamily="34" charset="0"/>
              <a:buChar char="•"/>
            </a:pPr>
            <a:r>
              <a:rPr lang="en-US" sz="2000" dirty="0"/>
              <a:t>You may opt to keep your CBT log in tickets for all year use</a:t>
            </a:r>
          </a:p>
          <a:p>
            <a:pPr lvl="1"/>
            <a:endParaRPr lang="en-US" dirty="0"/>
          </a:p>
        </p:txBody>
      </p:sp>
      <p:sp>
        <p:nvSpPr>
          <p:cNvPr id="4" name="Footer Placeholder 3">
            <a:extLst>
              <a:ext uri="{FF2B5EF4-FFF2-40B4-BE49-F238E27FC236}">
                <a16:creationId xmlns:a16="http://schemas.microsoft.com/office/drawing/2014/main" id="{F6FC5BCF-BA73-4709-A125-1D8089CBE831}"/>
              </a:ext>
            </a:extLst>
          </p:cNvPr>
          <p:cNvSpPr>
            <a:spLocks noGrp="1"/>
          </p:cNvSpPr>
          <p:nvPr>
            <p:ph type="ftr" sz="quarter" idx="11"/>
          </p:nvPr>
        </p:nvSpPr>
        <p:spPr/>
        <p:txBody>
          <a:bodyPr/>
          <a:lstStyle/>
          <a:p>
            <a:r>
              <a:rPr lang="en-US"/>
              <a:t>FALL/WINTER 2025 RETURN INSTRUCTIONS</a:t>
            </a:r>
            <a:endParaRPr lang="en-US" dirty="0"/>
          </a:p>
        </p:txBody>
      </p:sp>
      <p:sp>
        <p:nvSpPr>
          <p:cNvPr id="5" name="Slide Number Placeholder 4">
            <a:extLst>
              <a:ext uri="{FF2B5EF4-FFF2-40B4-BE49-F238E27FC236}">
                <a16:creationId xmlns:a16="http://schemas.microsoft.com/office/drawing/2014/main" id="{8713FF85-6411-4DBF-8BE5-D6C33CAA989A}"/>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46428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ORGANIZATION OF TEST MATERIALS </a:t>
            </a:r>
            <a:r>
              <a:rPr lang="en-US" sz="1800" b="1" dirty="0"/>
              <a:t>CON’T….</a:t>
            </a:r>
            <a:endParaRPr lang="en-US" b="1" dirty="0"/>
          </a:p>
        </p:txBody>
      </p:sp>
      <p:sp>
        <p:nvSpPr>
          <p:cNvPr id="5" name="Footer Placeholder 4"/>
          <p:cNvSpPr>
            <a:spLocks noGrp="1"/>
          </p:cNvSpPr>
          <p:nvPr>
            <p:ph type="ftr" sz="quarter" idx="4294967295"/>
          </p:nvPr>
        </p:nvSpPr>
        <p:spPr>
          <a:xfrm>
            <a:off x="677334" y="6041362"/>
            <a:ext cx="6297612" cy="365125"/>
          </a:xfrm>
        </p:spPr>
        <p:txBody>
          <a:bodyPr/>
          <a:lstStyle/>
          <a:p>
            <a:r>
              <a:rPr lang="en-US"/>
              <a:t>FALL/WINTER 2025 RETURN INSTRUCTIONS</a:t>
            </a:r>
            <a:endParaRPr lang="en-US" dirty="0"/>
          </a:p>
        </p:txBody>
      </p:sp>
      <p:sp>
        <p:nvSpPr>
          <p:cNvPr id="6" name="Slide Number Placeholder 5"/>
          <p:cNvSpPr>
            <a:spLocks noGrp="1"/>
          </p:cNvSpPr>
          <p:nvPr>
            <p:ph type="sldNum" sz="quarter" idx="4294967295"/>
          </p:nvPr>
        </p:nvSpPr>
        <p:spPr>
          <a:xfrm>
            <a:off x="8590663" y="6041362"/>
            <a:ext cx="683339" cy="365125"/>
          </a:xfrm>
        </p:spPr>
        <p:txBody>
          <a:bodyPr/>
          <a:lstStyle/>
          <a:p>
            <a:fld id="{D57F1E4F-1CFF-5643-939E-217C01CDF565}" type="slidenum">
              <a:rPr lang="en-US" smtClean="0"/>
              <a:pPr/>
              <a:t>5</a:t>
            </a:fld>
            <a:endParaRPr lang="en-US" dirty="0"/>
          </a:p>
        </p:txBody>
      </p:sp>
      <p:cxnSp>
        <p:nvCxnSpPr>
          <p:cNvPr id="4" name="Straight Connector 3">
            <a:extLst>
              <a:ext uri="{FF2B5EF4-FFF2-40B4-BE49-F238E27FC236}">
                <a16:creationId xmlns:a16="http://schemas.microsoft.com/office/drawing/2014/main" id="{1EB75F17-ACA7-4887-80E4-EB73BE7E6817}"/>
              </a:ext>
            </a:extLst>
          </p:cNvPr>
          <p:cNvCxnSpPr/>
          <p:nvPr/>
        </p:nvCxnSpPr>
        <p:spPr>
          <a:xfrm>
            <a:off x="1411550" y="5007006"/>
            <a:ext cx="287636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46C38C3-812C-46EE-A339-64605AFCD829}"/>
              </a:ext>
            </a:extLst>
          </p:cNvPr>
          <p:cNvCxnSpPr/>
          <p:nvPr/>
        </p:nvCxnSpPr>
        <p:spPr>
          <a:xfrm>
            <a:off x="5714298" y="5007006"/>
            <a:ext cx="2876365" cy="0"/>
          </a:xfrm>
          <a:prstGeom prst="line">
            <a:avLst/>
          </a:prstGeom>
          <a:ln>
            <a:solidFill>
              <a:srgbClr val="FF000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14" name="Content Placeholder 13">
            <a:extLst>
              <a:ext uri="{FF2B5EF4-FFF2-40B4-BE49-F238E27FC236}">
                <a16:creationId xmlns:a16="http://schemas.microsoft.com/office/drawing/2014/main" id="{27F3C060-1052-46A2-848B-858E1DC62FF7}"/>
              </a:ext>
            </a:extLst>
          </p:cNvPr>
          <p:cNvPicPr>
            <a:picLocks noGrp="1" noChangeAspect="1"/>
          </p:cNvPicPr>
          <p:nvPr>
            <p:ph sz="half" idx="1"/>
          </p:nvPr>
        </p:nvPicPr>
        <p:blipFill>
          <a:blip r:embed="rId3"/>
          <a:stretch>
            <a:fillRect/>
          </a:stretch>
        </p:blipFill>
        <p:spPr>
          <a:xfrm>
            <a:off x="677863" y="2394099"/>
            <a:ext cx="4183062" cy="3414414"/>
          </a:xfrm>
          <a:prstGeom prst="rect">
            <a:avLst/>
          </a:prstGeom>
          <a:ln>
            <a:noFill/>
          </a:ln>
          <a:effectLst>
            <a:outerShdw blurRad="292100" dist="139700" dir="2700000" algn="tl" rotWithShape="0">
              <a:srgbClr val="333333">
                <a:alpha val="65000"/>
              </a:srgbClr>
            </a:outerShdw>
          </a:effectLst>
        </p:spPr>
      </p:pic>
      <p:pic>
        <p:nvPicPr>
          <p:cNvPr id="16" name="Content Placeholder 15">
            <a:extLst>
              <a:ext uri="{FF2B5EF4-FFF2-40B4-BE49-F238E27FC236}">
                <a16:creationId xmlns:a16="http://schemas.microsoft.com/office/drawing/2014/main" id="{8A6EAFD2-A726-46BC-89C2-9E38C896B05A}"/>
              </a:ext>
            </a:extLst>
          </p:cNvPr>
          <p:cNvPicPr>
            <a:picLocks noGrp="1" noChangeAspect="1"/>
          </p:cNvPicPr>
          <p:nvPr>
            <p:ph sz="half" idx="2"/>
          </p:nvPr>
        </p:nvPicPr>
        <p:blipFill>
          <a:blip r:embed="rId4"/>
          <a:stretch>
            <a:fillRect/>
          </a:stretch>
        </p:blipFill>
        <p:spPr>
          <a:xfrm>
            <a:off x="5089525" y="2390548"/>
            <a:ext cx="4184650" cy="342151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20029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FD79D-E338-4BF0-A6BF-7BC508F365AA}"/>
              </a:ext>
            </a:extLst>
          </p:cNvPr>
          <p:cNvSpPr>
            <a:spLocks noGrp="1"/>
          </p:cNvSpPr>
          <p:nvPr>
            <p:ph type="title"/>
          </p:nvPr>
        </p:nvSpPr>
        <p:spPr/>
        <p:txBody>
          <a:bodyPr/>
          <a:lstStyle/>
          <a:p>
            <a:r>
              <a:rPr lang="en-US" dirty="0"/>
              <a:t>ORGANIZATION OF MATERIALS</a:t>
            </a:r>
          </a:p>
        </p:txBody>
      </p:sp>
      <p:sp>
        <p:nvSpPr>
          <p:cNvPr id="3" name="Content Placeholder 2">
            <a:extLst>
              <a:ext uri="{FF2B5EF4-FFF2-40B4-BE49-F238E27FC236}">
                <a16:creationId xmlns:a16="http://schemas.microsoft.com/office/drawing/2014/main" id="{41B63B9C-31F9-4118-9FFA-8B8D4D3637D7}"/>
              </a:ext>
            </a:extLst>
          </p:cNvPr>
          <p:cNvSpPr>
            <a:spLocks noGrp="1"/>
          </p:cNvSpPr>
          <p:nvPr>
            <p:ph idx="1"/>
          </p:nvPr>
        </p:nvSpPr>
        <p:spPr/>
        <p:txBody>
          <a:bodyPr/>
          <a:lstStyle/>
          <a:p>
            <a:pPr>
              <a:buFont typeface="Arial" panose="020B0604020202020204" pitchFamily="34" charset="0"/>
              <a:buChar char="•"/>
            </a:pPr>
            <a:r>
              <a:rPr lang="en-US" dirty="0"/>
              <a:t>You may organize by subject or teacher within the manila folder</a:t>
            </a:r>
          </a:p>
          <a:p>
            <a:pPr>
              <a:buFont typeface="Arial" panose="020B0604020202020204" pitchFamily="34" charset="0"/>
              <a:buChar char="•"/>
            </a:pPr>
            <a:r>
              <a:rPr lang="en-US" dirty="0"/>
              <a:t>DO NOT seal your boxes for turn in</a:t>
            </a:r>
          </a:p>
        </p:txBody>
      </p:sp>
      <p:sp>
        <p:nvSpPr>
          <p:cNvPr id="4" name="Footer Placeholder 3">
            <a:extLst>
              <a:ext uri="{FF2B5EF4-FFF2-40B4-BE49-F238E27FC236}">
                <a16:creationId xmlns:a16="http://schemas.microsoft.com/office/drawing/2014/main" id="{B65EA974-5FA7-454D-9B0C-D5FFF4BA3217}"/>
              </a:ext>
            </a:extLst>
          </p:cNvPr>
          <p:cNvSpPr>
            <a:spLocks noGrp="1"/>
          </p:cNvSpPr>
          <p:nvPr>
            <p:ph type="ftr" sz="quarter" idx="11"/>
          </p:nvPr>
        </p:nvSpPr>
        <p:spPr/>
        <p:txBody>
          <a:bodyPr/>
          <a:lstStyle/>
          <a:p>
            <a:r>
              <a:rPr lang="en-US"/>
              <a:t>FALL/WINTER 2025 RETURN INSTRUCTIONS</a:t>
            </a:r>
            <a:endParaRPr lang="en-US" dirty="0"/>
          </a:p>
        </p:txBody>
      </p:sp>
      <p:sp>
        <p:nvSpPr>
          <p:cNvPr id="5" name="Slide Number Placeholder 4">
            <a:extLst>
              <a:ext uri="{FF2B5EF4-FFF2-40B4-BE49-F238E27FC236}">
                <a16:creationId xmlns:a16="http://schemas.microsoft.com/office/drawing/2014/main" id="{AC86E5A9-2E91-486A-91F4-3C18719B7094}"/>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164510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B1A75-8212-4D34-AD0C-C56AF6B903BE}"/>
              </a:ext>
            </a:extLst>
          </p:cNvPr>
          <p:cNvSpPr>
            <a:spLocks noGrp="1"/>
          </p:cNvSpPr>
          <p:nvPr>
            <p:ph type="title"/>
          </p:nvPr>
        </p:nvSpPr>
        <p:spPr>
          <a:xfrm>
            <a:off x="677334" y="247626"/>
            <a:ext cx="8596668" cy="1320800"/>
          </a:xfrm>
        </p:spPr>
        <p:txBody>
          <a:bodyPr/>
          <a:lstStyle/>
          <a:p>
            <a:r>
              <a:rPr lang="en-US" dirty="0"/>
              <a:t>Training/Agreement Folder</a:t>
            </a:r>
          </a:p>
        </p:txBody>
      </p:sp>
      <p:sp>
        <p:nvSpPr>
          <p:cNvPr id="3" name="Content Placeholder 2">
            <a:extLst>
              <a:ext uri="{FF2B5EF4-FFF2-40B4-BE49-F238E27FC236}">
                <a16:creationId xmlns:a16="http://schemas.microsoft.com/office/drawing/2014/main" id="{5084282D-118D-4C0C-AA8A-543B6B9BFDF2}"/>
              </a:ext>
            </a:extLst>
          </p:cNvPr>
          <p:cNvSpPr>
            <a:spLocks noGrp="1"/>
          </p:cNvSpPr>
          <p:nvPr>
            <p:ph idx="1"/>
          </p:nvPr>
        </p:nvSpPr>
        <p:spPr>
          <a:xfrm>
            <a:off x="677334" y="1438716"/>
            <a:ext cx="8596668" cy="3880773"/>
          </a:xfrm>
        </p:spPr>
        <p:txBody>
          <a:bodyPr/>
          <a:lstStyle/>
          <a:p>
            <a:pPr>
              <a:buFont typeface="Arial" panose="020B0604020202020204" pitchFamily="34" charset="0"/>
              <a:buChar char="•"/>
            </a:pPr>
            <a:r>
              <a:rPr lang="en-US" sz="2000" dirty="0"/>
              <a:t>Will have 1 folder to cover BOTH PM1 and PM2</a:t>
            </a:r>
          </a:p>
          <a:p>
            <a:pPr>
              <a:buFont typeface="Arial" panose="020B0604020202020204" pitchFamily="34" charset="0"/>
              <a:buChar char="•"/>
            </a:pPr>
            <a:r>
              <a:rPr lang="en-US" sz="2000" dirty="0"/>
              <a:t>Folder tab will be blank</a:t>
            </a:r>
          </a:p>
          <a:p>
            <a:pPr>
              <a:buFont typeface="Arial" panose="020B0604020202020204" pitchFamily="34" charset="0"/>
              <a:buChar char="•"/>
            </a:pPr>
            <a:r>
              <a:rPr lang="en-US" sz="2000" dirty="0"/>
              <a:t>Place your training sign in at the top</a:t>
            </a:r>
          </a:p>
          <a:p>
            <a:pPr>
              <a:buFont typeface="Arial" panose="020B0604020202020204" pitchFamily="34" charset="0"/>
              <a:buChar char="•"/>
            </a:pPr>
            <a:endParaRPr lang="en-US" sz="2000" dirty="0"/>
          </a:p>
          <a:p>
            <a:endParaRPr lang="en-US" dirty="0"/>
          </a:p>
        </p:txBody>
      </p:sp>
      <p:sp>
        <p:nvSpPr>
          <p:cNvPr id="4" name="Footer Placeholder 3"/>
          <p:cNvSpPr>
            <a:spLocks noGrp="1"/>
          </p:cNvSpPr>
          <p:nvPr>
            <p:ph type="ftr" sz="quarter" idx="11"/>
          </p:nvPr>
        </p:nvSpPr>
        <p:spPr/>
        <p:txBody>
          <a:bodyPr/>
          <a:lstStyle/>
          <a:p>
            <a:r>
              <a:rPr lang="en-US"/>
              <a:t>FALL/WINTER 2025 RETURN INSTRUCTIONS</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graphicFrame>
        <p:nvGraphicFramePr>
          <p:cNvPr id="7" name="Object 6">
            <a:extLst>
              <a:ext uri="{FF2B5EF4-FFF2-40B4-BE49-F238E27FC236}">
                <a16:creationId xmlns:a16="http://schemas.microsoft.com/office/drawing/2014/main" id="{581A0E3E-F628-4E9A-84BC-042B47D64345}"/>
              </a:ext>
            </a:extLst>
          </p:cNvPr>
          <p:cNvGraphicFramePr>
            <a:graphicFrameLocks noChangeAspect="1"/>
          </p:cNvGraphicFramePr>
          <p:nvPr>
            <p:extLst>
              <p:ext uri="{D42A27DB-BD31-4B8C-83A1-F6EECF244321}">
                <p14:modId xmlns:p14="http://schemas.microsoft.com/office/powerpoint/2010/main" val="4041911494"/>
              </p:ext>
            </p:extLst>
          </p:nvPr>
        </p:nvGraphicFramePr>
        <p:xfrm>
          <a:off x="2032000" y="719138"/>
          <a:ext cx="8128000" cy="5418137"/>
        </p:xfrm>
        <a:graphic>
          <a:graphicData uri="http://schemas.openxmlformats.org/presentationml/2006/ole">
            <mc:AlternateContent xmlns:mc="http://schemas.openxmlformats.org/markup-compatibility/2006">
              <mc:Choice xmlns:v="urn:schemas-microsoft-com:vml" Requires="v">
                <p:oleObj spid="_x0000_s2083" name="Acrobat Document" r:id="rId4" imgW="0" imgH="0" progId="Acrobat.Document.DC">
                  <p:embed/>
                </p:oleObj>
              </mc:Choice>
              <mc:Fallback>
                <p:oleObj name="Acrobat Document" r:id="rId4" imgW="0" imgH="0" progId="Acrobat.Document.DC">
                  <p:embed/>
                  <p:pic>
                    <p:nvPicPr>
                      <p:cNvPr id="0" name=""/>
                      <p:cNvPicPr/>
                      <p:nvPr/>
                    </p:nvPicPr>
                    <p:blipFill/>
                    <p:spPr>
                      <a:xfrm>
                        <a:off x="2032000" y="719138"/>
                        <a:ext cx="8128000" cy="5418137"/>
                      </a:xfrm>
                      <a:prstGeom prst="rect">
                        <a:avLst/>
                      </a:prstGeom>
                    </p:spPr>
                  </p:pic>
                </p:oleObj>
              </mc:Fallback>
            </mc:AlternateContent>
          </a:graphicData>
        </a:graphic>
      </p:graphicFrame>
    </p:spTree>
    <p:extLst>
      <p:ext uri="{BB962C8B-B14F-4D97-AF65-F5344CB8AC3E}">
        <p14:creationId xmlns:p14="http://schemas.microsoft.com/office/powerpoint/2010/main" val="164298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411B8E1-F8E9-4C9C-B0D2-ACBEE8A82689}"/>
              </a:ext>
            </a:extLst>
          </p:cNvPr>
          <p:cNvPicPr>
            <a:picLocks noChangeAspect="1"/>
          </p:cNvPicPr>
          <p:nvPr/>
        </p:nvPicPr>
        <p:blipFill>
          <a:blip r:embed="rId2"/>
          <a:stretch>
            <a:fillRect/>
          </a:stretch>
        </p:blipFill>
        <p:spPr>
          <a:xfrm>
            <a:off x="435737" y="823875"/>
            <a:ext cx="9375019" cy="5075120"/>
          </a:xfrm>
          <a:prstGeom prst="rect">
            <a:avLst/>
          </a:prstGeom>
        </p:spPr>
      </p:pic>
    </p:spTree>
    <p:extLst>
      <p:ext uri="{BB962C8B-B14F-4D97-AF65-F5344CB8AC3E}">
        <p14:creationId xmlns:p14="http://schemas.microsoft.com/office/powerpoint/2010/main" val="3043222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F2883-A37E-4EEA-9650-EA3548C4E88C}"/>
              </a:ext>
            </a:extLst>
          </p:cNvPr>
          <p:cNvSpPr>
            <a:spLocks noGrp="1"/>
          </p:cNvSpPr>
          <p:nvPr>
            <p:ph type="title"/>
          </p:nvPr>
        </p:nvSpPr>
        <p:spPr>
          <a:xfrm>
            <a:off x="677334" y="609600"/>
            <a:ext cx="8596668" cy="973873"/>
          </a:xfrm>
        </p:spPr>
        <p:txBody>
          <a:bodyPr/>
          <a:lstStyle/>
          <a:p>
            <a:r>
              <a:rPr lang="en-US" dirty="0"/>
              <a:t>Admin Record/Security Checklist Folder</a:t>
            </a:r>
          </a:p>
        </p:txBody>
      </p:sp>
      <p:sp>
        <p:nvSpPr>
          <p:cNvPr id="3" name="Content Placeholder 2">
            <a:extLst>
              <a:ext uri="{FF2B5EF4-FFF2-40B4-BE49-F238E27FC236}">
                <a16:creationId xmlns:a16="http://schemas.microsoft.com/office/drawing/2014/main" id="{E0350CE7-F544-4FB7-B3C1-6A212A2CAD91}"/>
              </a:ext>
            </a:extLst>
          </p:cNvPr>
          <p:cNvSpPr>
            <a:spLocks noGrp="1"/>
          </p:cNvSpPr>
          <p:nvPr>
            <p:ph idx="1"/>
          </p:nvPr>
        </p:nvSpPr>
        <p:spPr>
          <a:xfrm>
            <a:off x="677334" y="2160589"/>
            <a:ext cx="8596668" cy="3880773"/>
          </a:xfrm>
        </p:spPr>
        <p:txBody>
          <a:bodyPr>
            <a:normAutofit/>
          </a:bodyPr>
          <a:lstStyle/>
          <a:p>
            <a:pPr>
              <a:buFont typeface="Arial" panose="020B0604020202020204" pitchFamily="34" charset="0"/>
              <a:buChar char="•"/>
            </a:pPr>
            <a:r>
              <a:rPr lang="en-US" sz="2000" dirty="0"/>
              <a:t>Will have 2 folders</a:t>
            </a:r>
          </a:p>
          <a:p>
            <a:pPr lvl="1">
              <a:buFont typeface="Arial" panose="020B0604020202020204" pitchFamily="34" charset="0"/>
              <a:buChar char="•"/>
            </a:pPr>
            <a:r>
              <a:rPr lang="en-US" sz="2000" dirty="0"/>
              <a:t>One labeled PM1 &amp; Fall (MS/HS) OR PM1 (ES)</a:t>
            </a:r>
          </a:p>
          <a:p>
            <a:pPr lvl="1">
              <a:buFont typeface="Arial" panose="020B0604020202020204" pitchFamily="34" charset="0"/>
              <a:buChar char="•"/>
            </a:pPr>
            <a:r>
              <a:rPr lang="en-US" sz="2000" dirty="0"/>
              <a:t>One labeled PM2 &amp; Winter (MS/HS) OR PM2 (ES)</a:t>
            </a:r>
          </a:p>
        </p:txBody>
      </p:sp>
      <p:sp>
        <p:nvSpPr>
          <p:cNvPr id="4" name="Footer Placeholder 3">
            <a:extLst>
              <a:ext uri="{FF2B5EF4-FFF2-40B4-BE49-F238E27FC236}">
                <a16:creationId xmlns:a16="http://schemas.microsoft.com/office/drawing/2014/main" id="{59381C2C-03F0-461C-A46A-030531EC4FCE}"/>
              </a:ext>
            </a:extLst>
          </p:cNvPr>
          <p:cNvSpPr>
            <a:spLocks noGrp="1"/>
          </p:cNvSpPr>
          <p:nvPr>
            <p:ph type="ftr" sz="quarter" idx="11"/>
          </p:nvPr>
        </p:nvSpPr>
        <p:spPr/>
        <p:txBody>
          <a:bodyPr/>
          <a:lstStyle/>
          <a:p>
            <a:r>
              <a:rPr lang="en-US"/>
              <a:t>FALL/WINTER 2025 RETURN INSTRUCTIONS</a:t>
            </a:r>
            <a:endParaRPr lang="en-US" dirty="0"/>
          </a:p>
        </p:txBody>
      </p:sp>
      <p:sp>
        <p:nvSpPr>
          <p:cNvPr id="5" name="Slide Number Placeholder 4">
            <a:extLst>
              <a:ext uri="{FF2B5EF4-FFF2-40B4-BE49-F238E27FC236}">
                <a16:creationId xmlns:a16="http://schemas.microsoft.com/office/drawing/2014/main" id="{CCE86B18-3169-4AF4-B1A8-F46F14718E18}"/>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3112404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916</TotalTime>
  <Words>629</Words>
  <Application>Microsoft Office PowerPoint</Application>
  <PresentationFormat>Widescreen</PresentationFormat>
  <Paragraphs>118</Paragraphs>
  <Slides>15</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3" baseType="lpstr">
      <vt:lpstr>Arial</vt:lpstr>
      <vt:lpstr>Calibri</vt:lpstr>
      <vt:lpstr>Trebuchet MS</vt:lpstr>
      <vt:lpstr>Wingdings</vt:lpstr>
      <vt:lpstr>Wingdings 3</vt:lpstr>
      <vt:lpstr>Facet</vt:lpstr>
      <vt:lpstr>Acrobat Document</vt:lpstr>
      <vt:lpstr>Document</vt:lpstr>
      <vt:lpstr>FALL/WINTER  PM1/PM2, EOC, FCLE &amp; READING RETAKES</vt:lpstr>
      <vt:lpstr>SUMMARY OF TEST SUBJECTS</vt:lpstr>
      <vt:lpstr>SUMMARY OF TEST SUBJECTS     CON’T…..</vt:lpstr>
      <vt:lpstr>ORGANIZATION OF MATERIALS</vt:lpstr>
      <vt:lpstr>ORGANIZATION OF TEST MATERIALS CON’T….</vt:lpstr>
      <vt:lpstr>ORGANIZATION OF MATERIALS</vt:lpstr>
      <vt:lpstr>Training/Agreement Folder</vt:lpstr>
      <vt:lpstr>PowerPoint Presentation</vt:lpstr>
      <vt:lpstr>Admin Record/Security Checklist Folder</vt:lpstr>
      <vt:lpstr>PowerPoint Presentation</vt:lpstr>
      <vt:lpstr>Seating Chart folder</vt:lpstr>
      <vt:lpstr>PowerPoint Presentation</vt:lpstr>
      <vt:lpstr>RETURNING TEST MATERIALS</vt:lpstr>
      <vt:lpstr>PowerPoint Presentation</vt:lpstr>
      <vt:lpstr>QUESTIONS?    Heather Rykard, TSA hrykard@ecsdfl.us 850-469-5387/5386 (Main office)</vt:lpstr>
    </vt:vector>
  </TitlesOfParts>
  <Company>Escambia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EOC &amp; READING RETAKES</dc:title>
  <dc:creator>Information Technology Department</dc:creator>
  <cp:lastModifiedBy>Heather Rykard</cp:lastModifiedBy>
  <cp:revision>80</cp:revision>
  <cp:lastPrinted>2025-08-11T14:13:50Z</cp:lastPrinted>
  <dcterms:created xsi:type="dcterms:W3CDTF">2015-09-25T14:15:23Z</dcterms:created>
  <dcterms:modified xsi:type="dcterms:W3CDTF">2025-08-11T14:21:23Z</dcterms:modified>
</cp:coreProperties>
</file>